
<file path=[Content_Types].xml><?xml version="1.0" encoding="utf-8"?>
<Types xmlns="http://schemas.openxmlformats.org/package/2006/content-types">
  <Override PartName="/ppt/slideLayouts/slideLayout8.xml" ContentType="application/vnd.openxmlformats-officedocument.presentationml.slideLayout+xml"/>
  <Override PartName="/ppt/slides/slide22.xml" ContentType="application/vnd.openxmlformats-officedocument.presentationml.slide+xml"/>
  <Override PartName="/ppt/diagrams/drawing2.xml" ContentType="application/vnd.ms-office.drawingml.diagramDrawing+xml"/>
  <Override PartName="/ppt/slides/slide2.xml" ContentType="application/vnd.openxmlformats-officedocument.presentationml.slide+xml"/>
  <Override PartName="/ppt/diagrams/colors1.xml" ContentType="application/vnd.openxmlformats-officedocument.drawingml.diagramColors+xml"/>
  <Override PartName="/ppt/diagrams/drawing4.xml" ContentType="application/vnd.ms-office.drawingml.diagramDrawing+xml"/>
  <Override PartName="/docProps/app.xml" ContentType="application/vnd.openxmlformats-officedocument.extended-properties+xml"/>
  <Override PartName="/ppt/diagrams/layout1.xml" ContentType="application/vnd.openxmlformats-officedocument.drawingml.diagramLayout+xml"/>
  <Override PartName="/ppt/slides/slide11.xml" ContentType="application/vnd.openxmlformats-officedocument.presentationml.slide+xml"/>
  <Override PartName="/ppt/slides/slide18.xml" ContentType="application/vnd.openxmlformats-officedocument.presentationml.slide+xml"/>
  <Override PartName="/ppt/diagrams/colors4.xml" ContentType="application/vnd.openxmlformats-officedocument.drawingml.diagramColors+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diagrams/data1.xml" ContentType="application/vnd.openxmlformats-officedocument.drawingml.diagramData+xml"/>
  <Override PartName="/ppt/diagrams/quickStyle3.xml" ContentType="application/vnd.openxmlformats-officedocument.drawingml.diagramStyle+xml"/>
  <Override PartName="/ppt/diagrams/layout4.xml" ContentType="application/vnd.openxmlformats-officedocument.drawingml.diagramLayout+xml"/>
  <Override PartName="/ppt/slides/slide13.xml" ContentType="application/vnd.openxmlformats-officedocument.presentationml.slide+xml"/>
  <Override PartName="/ppt/slides/slide14.xml" ContentType="application/vnd.openxmlformats-officedocument.presentationml.slide+xml"/>
  <Override PartName="/ppt/diagrams/drawing3.xml" ContentType="application/vnd.ms-office.drawingml.diagramDrawing+xml"/>
  <Override PartName="/ppt/diagrams/quickStyle4.xml" ContentType="application/vnd.openxmlformats-officedocument.drawingml.diagramStyle+xml"/>
  <Override PartName="/ppt/slides/slide20.xml" ContentType="application/vnd.openxmlformats-officedocument.presentationml.slide+xml"/>
  <Override PartName="/ppt/slides/slide17.xml" ContentType="application/vnd.openxmlformats-officedocument.presentationml.slide+xml"/>
  <Override PartName="/ppt/diagrams/colors3.xml" ContentType="application/vnd.openxmlformats-officedocument.drawingml.diagramColors+xml"/>
  <Override PartName="/ppt/slideLayouts/slideLayout4.xml" ContentType="application/vnd.openxmlformats-officedocument.presentationml.slideLayout+xml"/>
  <Override PartName="/ppt/diagrams/data4.xml" ContentType="application/vnd.openxmlformats-officedocument.drawingml.diagramData+xml"/>
  <Override PartName="/ppt/slideLayouts/slideLayout2.xml" ContentType="application/vnd.openxmlformats-officedocument.presentationml.slideLayout+xml"/>
  <Override PartName="/ppt/diagrams/data3.xml" ContentType="application/vnd.openxmlformats-officedocument.drawingml.diagramData+xml"/>
  <Override PartName="/ppt/slideLayouts/slideLayout1.xml" ContentType="application/vnd.openxmlformats-officedocument.presentationml.slideLayout+xml"/>
  <Override PartName="/ppt/diagrams/quickStyle1.xml" ContentType="application/vnd.openxmlformats-officedocument.drawingml.diagramStyle+xml"/>
  <Override PartName="/ppt/theme/theme1.xml" ContentType="application/vnd.openxmlformats-officedocument.theme+xml"/>
  <Override PartName="/ppt/slideLayouts/slideLayout6.xml" ContentType="application/vnd.openxmlformats-officedocument.presentationml.slideLayout+xml"/>
  <Override PartName="/ppt/diagrams/quickStyle2.xml" ContentType="application/vnd.openxmlformats-officedocument.drawingml.diagramStyle+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s/slide3.xml" ContentType="application/vnd.openxmlformats-officedocument.presentationml.slide+xml"/>
  <Override PartName="/ppt/slides/slide4.xml" ContentType="application/vnd.openxmlformats-officedocument.presentationml.slide+xml"/>
  <Default Extension="tiff" ContentType="image/tiff"/>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diagrams/drawing1.xml" ContentType="application/vnd.ms-office.drawingml.diagramDrawing+xml"/>
  <Override PartName="/ppt/slides/slide24.xml" ContentType="application/vnd.openxmlformats-officedocument.presentationml.slide+xml"/>
  <Override PartName="/ppt/diagrams/layout3.xml" ContentType="application/vnd.openxmlformats-officedocument.drawingml.diagramLayout+xml"/>
  <Override PartName="/ppt/diagrams/colors2.xml" ContentType="application/vnd.openxmlformats-officedocument.drawingml.diagramColors+xml"/>
  <Override PartName="/ppt/slides/slide6.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Override PartName="/ppt/diagrams/data2.xml" ContentType="application/vnd.openxmlformats-officedocument.drawingml.diagramData+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723" r:id="rId1"/>
  </p:sldMasterIdLst>
  <p:sldIdLst>
    <p:sldId id="256" r:id="rId2"/>
    <p:sldId id="274" r:id="rId3"/>
    <p:sldId id="275" r:id="rId4"/>
    <p:sldId id="276" r:id="rId5"/>
    <p:sldId id="277" r:id="rId6"/>
    <p:sldId id="278" r:id="rId7"/>
    <p:sldId id="279" r:id="rId8"/>
    <p:sldId id="280" r:id="rId9"/>
    <p:sldId id="257" r:id="rId10"/>
    <p:sldId id="273" r:id="rId11"/>
    <p:sldId id="258" r:id="rId12"/>
    <p:sldId id="260" r:id="rId13"/>
    <p:sldId id="259" r:id="rId14"/>
    <p:sldId id="264" r:id="rId15"/>
    <p:sldId id="265" r:id="rId16"/>
    <p:sldId id="267" r:id="rId17"/>
    <p:sldId id="268" r:id="rId18"/>
    <p:sldId id="269" r:id="rId19"/>
    <p:sldId id="266" r:id="rId20"/>
    <p:sldId id="262" r:id="rId21"/>
    <p:sldId id="261" r:id="rId22"/>
    <p:sldId id="270" r:id="rId23"/>
    <p:sldId id="272" r:id="rId24"/>
    <p:sldId id="263"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77" d="100"/>
          <a:sy n="77" d="100"/>
        </p:scale>
        <p:origin x="-124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presProps" Target="presProps.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viewProps" Target="viewProps.xml"/><Relationship Id="rId26" Type="http://schemas.openxmlformats.org/officeDocument/2006/relationships/printerSettings" Target="printerSettings/printerSettings1.bin"/><Relationship Id="rId30" Type="http://schemas.openxmlformats.org/officeDocument/2006/relationships/tableStyles" Target="tableStyles.xml"/><Relationship Id="rId11" Type="http://schemas.openxmlformats.org/officeDocument/2006/relationships/slide" Target="slides/slide10.xml"/><Relationship Id="rId29" Type="http://schemas.openxmlformats.org/officeDocument/2006/relationships/theme" Target="theme/theme1.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3659F7-1BBB-6245-9A79-5C44349D154A}" type="doc">
      <dgm:prSet loTypeId="urn:microsoft.com/office/officeart/2005/8/layout/cycle7" loCatId="cycle" qsTypeId="urn:microsoft.com/office/officeart/2005/8/quickstyle/simple4" qsCatId="simple" csTypeId="urn:microsoft.com/office/officeart/2005/8/colors/accent1_2" csCatId="accent1" phldr="1"/>
      <dgm:spPr/>
      <dgm:t>
        <a:bodyPr/>
        <a:lstStyle/>
        <a:p>
          <a:endParaRPr lang="en-US"/>
        </a:p>
      </dgm:t>
    </dgm:pt>
    <dgm:pt modelId="{F589CAB6-E302-F449-AB05-9EEAF5ACC126}">
      <dgm:prSet phldrT="[Text]"/>
      <dgm:spPr/>
      <dgm:t>
        <a:bodyPr/>
        <a:lstStyle/>
        <a:p>
          <a:r>
            <a:rPr lang="en-US" dirty="0" smtClean="0"/>
            <a:t>S T A T E S</a:t>
          </a:r>
          <a:endParaRPr lang="en-US" dirty="0"/>
        </a:p>
      </dgm:t>
    </dgm:pt>
    <dgm:pt modelId="{F5DC8348-65A7-C14D-A74D-32AB8D58B6A2}" type="parTrans" cxnId="{33F51035-DC4C-D445-8933-821D3B60A891}">
      <dgm:prSet/>
      <dgm:spPr/>
      <dgm:t>
        <a:bodyPr/>
        <a:lstStyle/>
        <a:p>
          <a:endParaRPr lang="en-US"/>
        </a:p>
      </dgm:t>
    </dgm:pt>
    <dgm:pt modelId="{FC3C8266-4708-B44F-921C-8B94ACCE786B}" type="sibTrans" cxnId="{33F51035-DC4C-D445-8933-821D3B60A891}">
      <dgm:prSet/>
      <dgm:spPr/>
      <dgm:t>
        <a:bodyPr/>
        <a:lstStyle/>
        <a:p>
          <a:endParaRPr lang="en-US"/>
        </a:p>
      </dgm:t>
    </dgm:pt>
    <dgm:pt modelId="{A3EDCC84-2E96-D346-A7F4-826CC7A87DFD}">
      <dgm:prSet phldrT="[Text]"/>
      <dgm:spPr/>
      <dgm:t>
        <a:bodyPr/>
        <a:lstStyle/>
        <a:p>
          <a:r>
            <a:rPr lang="en-US" dirty="0" smtClean="0"/>
            <a:t>Custom</a:t>
          </a:r>
          <a:endParaRPr lang="en-US" dirty="0"/>
        </a:p>
      </dgm:t>
    </dgm:pt>
    <dgm:pt modelId="{27CE311C-A2D5-4F43-8D61-DA8610ABB2E7}" type="parTrans" cxnId="{30EADF8C-29C6-744F-9B44-1DE1A376DE3B}">
      <dgm:prSet/>
      <dgm:spPr/>
      <dgm:t>
        <a:bodyPr/>
        <a:lstStyle/>
        <a:p>
          <a:endParaRPr lang="en-US"/>
        </a:p>
      </dgm:t>
    </dgm:pt>
    <dgm:pt modelId="{DD262D53-9C8E-CB4D-8416-BD27075F5FEE}" type="sibTrans" cxnId="{30EADF8C-29C6-744F-9B44-1DE1A376DE3B}">
      <dgm:prSet/>
      <dgm:spPr/>
      <dgm:t>
        <a:bodyPr/>
        <a:lstStyle/>
        <a:p>
          <a:endParaRPr lang="en-US"/>
        </a:p>
      </dgm:t>
    </dgm:pt>
    <dgm:pt modelId="{57C483B1-ECC7-4A4D-BA23-7812383CD48A}">
      <dgm:prSet phldrT="[Text]"/>
      <dgm:spPr/>
      <dgm:t>
        <a:bodyPr/>
        <a:lstStyle/>
        <a:p>
          <a:r>
            <a:rPr lang="en-US" dirty="0" smtClean="0"/>
            <a:t>Treaties</a:t>
          </a:r>
          <a:endParaRPr lang="en-US" dirty="0"/>
        </a:p>
      </dgm:t>
    </dgm:pt>
    <dgm:pt modelId="{31423EF0-D3BE-B740-99A4-E19FCD1A54A9}" type="parTrans" cxnId="{E51C45E4-1401-1746-86DD-874A6E7BACFE}">
      <dgm:prSet/>
      <dgm:spPr/>
      <dgm:t>
        <a:bodyPr/>
        <a:lstStyle/>
        <a:p>
          <a:endParaRPr lang="en-US"/>
        </a:p>
      </dgm:t>
    </dgm:pt>
    <dgm:pt modelId="{F18B6C6E-A645-4E46-AA74-6DABDD24A4F0}" type="sibTrans" cxnId="{E51C45E4-1401-1746-86DD-874A6E7BACFE}">
      <dgm:prSet/>
      <dgm:spPr/>
      <dgm:t>
        <a:bodyPr/>
        <a:lstStyle/>
        <a:p>
          <a:endParaRPr lang="en-US"/>
        </a:p>
      </dgm:t>
    </dgm:pt>
    <dgm:pt modelId="{DE9D3E64-617F-1149-ADC9-3D2CD358651D}" type="pres">
      <dgm:prSet presAssocID="{173659F7-1BBB-6245-9A79-5C44349D154A}" presName="Name0" presStyleCnt="0">
        <dgm:presLayoutVars>
          <dgm:dir/>
          <dgm:resizeHandles val="exact"/>
        </dgm:presLayoutVars>
      </dgm:prSet>
      <dgm:spPr/>
    </dgm:pt>
    <dgm:pt modelId="{670D9E5B-3CCA-394D-988B-D37EC43ECBE1}" type="pres">
      <dgm:prSet presAssocID="{F589CAB6-E302-F449-AB05-9EEAF5ACC126}" presName="node" presStyleLbl="node1" presStyleIdx="0" presStyleCnt="3">
        <dgm:presLayoutVars>
          <dgm:bulletEnabled val="1"/>
        </dgm:presLayoutVars>
      </dgm:prSet>
      <dgm:spPr/>
    </dgm:pt>
    <dgm:pt modelId="{A23E4D10-8820-9F4A-8101-39A3B5ACD295}" type="pres">
      <dgm:prSet presAssocID="{FC3C8266-4708-B44F-921C-8B94ACCE786B}" presName="sibTrans" presStyleLbl="sibTrans2D1" presStyleIdx="0" presStyleCnt="3"/>
      <dgm:spPr/>
    </dgm:pt>
    <dgm:pt modelId="{9F14709B-FA00-9D42-AD9E-967ED1BF5D1F}" type="pres">
      <dgm:prSet presAssocID="{FC3C8266-4708-B44F-921C-8B94ACCE786B}" presName="connectorText" presStyleLbl="sibTrans2D1" presStyleIdx="0" presStyleCnt="3"/>
      <dgm:spPr/>
    </dgm:pt>
    <dgm:pt modelId="{80F8C5C1-BF8B-2549-8B0E-AA1206EBA4BE}" type="pres">
      <dgm:prSet presAssocID="{A3EDCC84-2E96-D346-A7F4-826CC7A87DFD}" presName="node" presStyleLbl="node1" presStyleIdx="1" presStyleCnt="3">
        <dgm:presLayoutVars>
          <dgm:bulletEnabled val="1"/>
        </dgm:presLayoutVars>
      </dgm:prSet>
      <dgm:spPr/>
      <dgm:t>
        <a:bodyPr/>
        <a:lstStyle/>
        <a:p>
          <a:endParaRPr lang="en-US"/>
        </a:p>
      </dgm:t>
    </dgm:pt>
    <dgm:pt modelId="{D9A391EA-2E13-1247-9BC4-68DA6A711187}" type="pres">
      <dgm:prSet presAssocID="{DD262D53-9C8E-CB4D-8416-BD27075F5FEE}" presName="sibTrans" presStyleLbl="sibTrans2D1" presStyleIdx="1" presStyleCnt="3"/>
      <dgm:spPr/>
    </dgm:pt>
    <dgm:pt modelId="{9A2D4E0D-6997-224A-A41B-A00F99934621}" type="pres">
      <dgm:prSet presAssocID="{DD262D53-9C8E-CB4D-8416-BD27075F5FEE}" presName="connectorText" presStyleLbl="sibTrans2D1" presStyleIdx="1" presStyleCnt="3"/>
      <dgm:spPr/>
    </dgm:pt>
    <dgm:pt modelId="{1FBCB8B3-78F4-2047-9520-A2F126E7A6AB}" type="pres">
      <dgm:prSet presAssocID="{57C483B1-ECC7-4A4D-BA23-7812383CD48A}" presName="node" presStyleLbl="node1" presStyleIdx="2" presStyleCnt="3">
        <dgm:presLayoutVars>
          <dgm:bulletEnabled val="1"/>
        </dgm:presLayoutVars>
      </dgm:prSet>
      <dgm:spPr/>
    </dgm:pt>
    <dgm:pt modelId="{4B4C9675-53DE-9D47-A8E7-1BF15E0AAA9A}" type="pres">
      <dgm:prSet presAssocID="{F18B6C6E-A645-4E46-AA74-6DABDD24A4F0}" presName="sibTrans" presStyleLbl="sibTrans2D1" presStyleIdx="2" presStyleCnt="3"/>
      <dgm:spPr/>
    </dgm:pt>
    <dgm:pt modelId="{B85BBB72-A60B-C247-B899-B7291852F714}" type="pres">
      <dgm:prSet presAssocID="{F18B6C6E-A645-4E46-AA74-6DABDD24A4F0}" presName="connectorText" presStyleLbl="sibTrans2D1" presStyleIdx="2" presStyleCnt="3"/>
      <dgm:spPr/>
    </dgm:pt>
  </dgm:ptLst>
  <dgm:cxnLst>
    <dgm:cxn modelId="{54969409-019E-CE40-8901-F5D9985EB9F4}" type="presOf" srcId="{DD262D53-9C8E-CB4D-8416-BD27075F5FEE}" destId="{9A2D4E0D-6997-224A-A41B-A00F99934621}" srcOrd="1" destOrd="0" presId="urn:microsoft.com/office/officeart/2005/8/layout/cycle7"/>
    <dgm:cxn modelId="{30EADF8C-29C6-744F-9B44-1DE1A376DE3B}" srcId="{173659F7-1BBB-6245-9A79-5C44349D154A}" destId="{A3EDCC84-2E96-D346-A7F4-826CC7A87DFD}" srcOrd="1" destOrd="0" parTransId="{27CE311C-A2D5-4F43-8D61-DA8610ABB2E7}" sibTransId="{DD262D53-9C8E-CB4D-8416-BD27075F5FEE}"/>
    <dgm:cxn modelId="{621EB6AE-A7C2-F740-AA59-19F1646DF2A4}" type="presOf" srcId="{FC3C8266-4708-B44F-921C-8B94ACCE786B}" destId="{9F14709B-FA00-9D42-AD9E-967ED1BF5D1F}" srcOrd="1" destOrd="0" presId="urn:microsoft.com/office/officeart/2005/8/layout/cycle7"/>
    <dgm:cxn modelId="{33F51035-DC4C-D445-8933-821D3B60A891}" srcId="{173659F7-1BBB-6245-9A79-5C44349D154A}" destId="{F589CAB6-E302-F449-AB05-9EEAF5ACC126}" srcOrd="0" destOrd="0" parTransId="{F5DC8348-65A7-C14D-A74D-32AB8D58B6A2}" sibTransId="{FC3C8266-4708-B44F-921C-8B94ACCE786B}"/>
    <dgm:cxn modelId="{A1BD5CBC-D6ED-F546-8079-5E1921960D0B}" type="presOf" srcId="{F18B6C6E-A645-4E46-AA74-6DABDD24A4F0}" destId="{B85BBB72-A60B-C247-B899-B7291852F714}" srcOrd="1" destOrd="0" presId="urn:microsoft.com/office/officeart/2005/8/layout/cycle7"/>
    <dgm:cxn modelId="{CA9132F7-F99C-E04A-BCEB-5441A1C2F2E9}" type="presOf" srcId="{57C483B1-ECC7-4A4D-BA23-7812383CD48A}" destId="{1FBCB8B3-78F4-2047-9520-A2F126E7A6AB}" srcOrd="0" destOrd="0" presId="urn:microsoft.com/office/officeart/2005/8/layout/cycle7"/>
    <dgm:cxn modelId="{FFEF6549-03AD-E348-A9A5-75325A6849DD}" type="presOf" srcId="{FC3C8266-4708-B44F-921C-8B94ACCE786B}" destId="{A23E4D10-8820-9F4A-8101-39A3B5ACD295}" srcOrd="0" destOrd="0" presId="urn:microsoft.com/office/officeart/2005/8/layout/cycle7"/>
    <dgm:cxn modelId="{56DD91BA-5A47-104F-B02D-253A428DA35B}" type="presOf" srcId="{F589CAB6-E302-F449-AB05-9EEAF5ACC126}" destId="{670D9E5B-3CCA-394D-988B-D37EC43ECBE1}" srcOrd="0" destOrd="0" presId="urn:microsoft.com/office/officeart/2005/8/layout/cycle7"/>
    <dgm:cxn modelId="{8552E8BA-CDC3-2148-AFEF-FFEC558ADB6C}" type="presOf" srcId="{173659F7-1BBB-6245-9A79-5C44349D154A}" destId="{DE9D3E64-617F-1149-ADC9-3D2CD358651D}" srcOrd="0" destOrd="0" presId="urn:microsoft.com/office/officeart/2005/8/layout/cycle7"/>
    <dgm:cxn modelId="{E51C45E4-1401-1746-86DD-874A6E7BACFE}" srcId="{173659F7-1BBB-6245-9A79-5C44349D154A}" destId="{57C483B1-ECC7-4A4D-BA23-7812383CD48A}" srcOrd="2" destOrd="0" parTransId="{31423EF0-D3BE-B740-99A4-E19FCD1A54A9}" sibTransId="{F18B6C6E-A645-4E46-AA74-6DABDD24A4F0}"/>
    <dgm:cxn modelId="{E4B2A0DC-CAB1-CF41-9ABD-C344250186A1}" type="presOf" srcId="{DD262D53-9C8E-CB4D-8416-BD27075F5FEE}" destId="{D9A391EA-2E13-1247-9BC4-68DA6A711187}" srcOrd="0" destOrd="0" presId="urn:microsoft.com/office/officeart/2005/8/layout/cycle7"/>
    <dgm:cxn modelId="{13DF33B1-3F68-C643-A421-B62A24911D3B}" type="presOf" srcId="{A3EDCC84-2E96-D346-A7F4-826CC7A87DFD}" destId="{80F8C5C1-BF8B-2549-8B0E-AA1206EBA4BE}" srcOrd="0" destOrd="0" presId="urn:microsoft.com/office/officeart/2005/8/layout/cycle7"/>
    <dgm:cxn modelId="{2932C3E1-DDFC-7C4F-A50A-BC40F0D26023}" type="presOf" srcId="{F18B6C6E-A645-4E46-AA74-6DABDD24A4F0}" destId="{4B4C9675-53DE-9D47-A8E7-1BF15E0AAA9A}" srcOrd="0" destOrd="0" presId="urn:microsoft.com/office/officeart/2005/8/layout/cycle7"/>
    <dgm:cxn modelId="{CC124F42-49D4-A74D-9D29-04B2B9C832BB}" type="presParOf" srcId="{DE9D3E64-617F-1149-ADC9-3D2CD358651D}" destId="{670D9E5B-3CCA-394D-988B-D37EC43ECBE1}" srcOrd="0" destOrd="0" presId="urn:microsoft.com/office/officeart/2005/8/layout/cycle7"/>
    <dgm:cxn modelId="{9003E214-1219-2D41-AE18-0E412EB77388}" type="presParOf" srcId="{DE9D3E64-617F-1149-ADC9-3D2CD358651D}" destId="{A23E4D10-8820-9F4A-8101-39A3B5ACD295}" srcOrd="1" destOrd="0" presId="urn:microsoft.com/office/officeart/2005/8/layout/cycle7"/>
    <dgm:cxn modelId="{192E056A-1C7E-E445-A644-D9E980E6A977}" type="presParOf" srcId="{A23E4D10-8820-9F4A-8101-39A3B5ACD295}" destId="{9F14709B-FA00-9D42-AD9E-967ED1BF5D1F}" srcOrd="0" destOrd="0" presId="urn:microsoft.com/office/officeart/2005/8/layout/cycle7"/>
    <dgm:cxn modelId="{917ED748-B5F5-1E40-9EBB-BBFCEE494154}" type="presParOf" srcId="{DE9D3E64-617F-1149-ADC9-3D2CD358651D}" destId="{80F8C5C1-BF8B-2549-8B0E-AA1206EBA4BE}" srcOrd="2" destOrd="0" presId="urn:microsoft.com/office/officeart/2005/8/layout/cycle7"/>
    <dgm:cxn modelId="{74E80268-DDB2-ED48-82E8-72FDBADD1E23}" type="presParOf" srcId="{DE9D3E64-617F-1149-ADC9-3D2CD358651D}" destId="{D9A391EA-2E13-1247-9BC4-68DA6A711187}" srcOrd="3" destOrd="0" presId="urn:microsoft.com/office/officeart/2005/8/layout/cycle7"/>
    <dgm:cxn modelId="{8DD8FDDB-1FA9-3C4D-9EA8-DE356EC24366}" type="presParOf" srcId="{D9A391EA-2E13-1247-9BC4-68DA6A711187}" destId="{9A2D4E0D-6997-224A-A41B-A00F99934621}" srcOrd="0" destOrd="0" presId="urn:microsoft.com/office/officeart/2005/8/layout/cycle7"/>
    <dgm:cxn modelId="{60B372F4-F80D-454E-B6AF-491D86438B59}" type="presParOf" srcId="{DE9D3E64-617F-1149-ADC9-3D2CD358651D}" destId="{1FBCB8B3-78F4-2047-9520-A2F126E7A6AB}" srcOrd="4" destOrd="0" presId="urn:microsoft.com/office/officeart/2005/8/layout/cycle7"/>
    <dgm:cxn modelId="{FC030342-8B81-D34F-B49C-FBC5EF0E866C}" type="presParOf" srcId="{DE9D3E64-617F-1149-ADC9-3D2CD358651D}" destId="{4B4C9675-53DE-9D47-A8E7-1BF15E0AAA9A}" srcOrd="5" destOrd="0" presId="urn:microsoft.com/office/officeart/2005/8/layout/cycle7"/>
    <dgm:cxn modelId="{7C11DC71-7F97-B841-A61C-C60A3A648770}" type="presParOf" srcId="{4B4C9675-53DE-9D47-A8E7-1BF15E0AAA9A}" destId="{B85BBB72-A60B-C247-B899-B7291852F714}" srcOrd="0" destOrd="0" presId="urn:microsoft.com/office/officeart/2005/8/layout/cycle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CF3A67-DE23-074F-9468-3E022A2B9FA7}" type="doc">
      <dgm:prSet loTypeId="urn:microsoft.com/office/officeart/2005/8/layout/venn3" loCatId="relationship" qsTypeId="urn:microsoft.com/office/officeart/2005/8/quickstyle/simple4" qsCatId="simple" csTypeId="urn:microsoft.com/office/officeart/2005/8/colors/accent1_2" csCatId="accent1" phldr="1"/>
      <dgm:spPr/>
      <dgm:t>
        <a:bodyPr/>
        <a:lstStyle/>
        <a:p>
          <a:endParaRPr lang="en-US"/>
        </a:p>
      </dgm:t>
    </dgm:pt>
    <dgm:pt modelId="{C253E3E8-0413-5742-B503-B31F30042464}">
      <dgm:prSet phldrT="[Text]"/>
      <dgm:spPr/>
      <dgm:t>
        <a:bodyPr/>
        <a:lstStyle/>
        <a:p>
          <a:r>
            <a:rPr lang="en-US" dirty="0" smtClean="0"/>
            <a:t>Sovereign equality of states</a:t>
          </a:r>
          <a:endParaRPr lang="en-US" dirty="0"/>
        </a:p>
      </dgm:t>
    </dgm:pt>
    <dgm:pt modelId="{48ADFE86-4682-824F-9359-4E6FC49417BA}" type="parTrans" cxnId="{F0B16B78-BF0C-F344-94D6-A05689520FEF}">
      <dgm:prSet/>
      <dgm:spPr/>
      <dgm:t>
        <a:bodyPr/>
        <a:lstStyle/>
        <a:p>
          <a:endParaRPr lang="en-US"/>
        </a:p>
      </dgm:t>
    </dgm:pt>
    <dgm:pt modelId="{6E5EAA6B-1FE8-3741-8F42-8E737AA9EC9D}" type="sibTrans" cxnId="{F0B16B78-BF0C-F344-94D6-A05689520FEF}">
      <dgm:prSet/>
      <dgm:spPr/>
      <dgm:t>
        <a:bodyPr/>
        <a:lstStyle/>
        <a:p>
          <a:endParaRPr lang="en-US"/>
        </a:p>
      </dgm:t>
    </dgm:pt>
    <dgm:pt modelId="{74CB5044-6E5C-D54B-B7C5-D53BE2F70DCC}">
      <dgm:prSet phldrT="[Text]"/>
      <dgm:spPr/>
      <dgm:t>
        <a:bodyPr/>
        <a:lstStyle/>
        <a:p>
          <a:r>
            <a:rPr lang="en-US" dirty="0" smtClean="0"/>
            <a:t>Security</a:t>
          </a:r>
          <a:endParaRPr lang="en-US" dirty="0"/>
        </a:p>
      </dgm:t>
    </dgm:pt>
    <dgm:pt modelId="{FE52BD70-C61D-5C45-A6CE-0CC5A8E8DA4B}" type="parTrans" cxnId="{D547E1F4-DAC6-A940-A051-72FF3F6CA6D6}">
      <dgm:prSet/>
      <dgm:spPr/>
      <dgm:t>
        <a:bodyPr/>
        <a:lstStyle/>
        <a:p>
          <a:endParaRPr lang="en-US"/>
        </a:p>
      </dgm:t>
    </dgm:pt>
    <dgm:pt modelId="{EB3133CE-1633-2F42-8E3D-8E0C65B3FD52}" type="sibTrans" cxnId="{D547E1F4-DAC6-A940-A051-72FF3F6CA6D6}">
      <dgm:prSet/>
      <dgm:spPr/>
      <dgm:t>
        <a:bodyPr/>
        <a:lstStyle/>
        <a:p>
          <a:endParaRPr lang="en-US"/>
        </a:p>
      </dgm:t>
    </dgm:pt>
    <dgm:pt modelId="{130F6D50-34F4-264C-AA10-F5C827B480E3}">
      <dgm:prSet phldrT="[Text]"/>
      <dgm:spPr/>
      <dgm:t>
        <a:bodyPr/>
        <a:lstStyle/>
        <a:p>
          <a:r>
            <a:rPr lang="en-US" b="0" i="0" dirty="0" smtClean="0"/>
            <a:t>Sustainability</a:t>
          </a:r>
          <a:endParaRPr lang="en-US" b="0" i="0" dirty="0"/>
        </a:p>
      </dgm:t>
    </dgm:pt>
    <dgm:pt modelId="{6F657AD4-AFB4-C74C-8B13-29A9E67F9FD4}" type="parTrans" cxnId="{02687C2F-0F35-154B-B25B-564C79EA6CE5}">
      <dgm:prSet/>
      <dgm:spPr/>
      <dgm:t>
        <a:bodyPr/>
        <a:lstStyle/>
        <a:p>
          <a:endParaRPr lang="en-US"/>
        </a:p>
      </dgm:t>
    </dgm:pt>
    <dgm:pt modelId="{06F541E9-896F-C948-90CA-A2085633B871}" type="sibTrans" cxnId="{02687C2F-0F35-154B-B25B-564C79EA6CE5}">
      <dgm:prSet/>
      <dgm:spPr/>
      <dgm:t>
        <a:bodyPr/>
        <a:lstStyle/>
        <a:p>
          <a:endParaRPr lang="en-US"/>
        </a:p>
      </dgm:t>
    </dgm:pt>
    <dgm:pt modelId="{DE282AE6-3505-BD4F-A4DC-5DB252A6B5AF}">
      <dgm:prSet phldrT="[Text]"/>
      <dgm:spPr/>
      <dgm:t>
        <a:bodyPr/>
        <a:lstStyle/>
        <a:p>
          <a:r>
            <a:rPr lang="en-US" b="1" i="0" dirty="0" smtClean="0"/>
            <a:t>Dignity</a:t>
          </a:r>
          <a:endParaRPr lang="en-US" b="1" i="0" dirty="0"/>
        </a:p>
      </dgm:t>
    </dgm:pt>
    <dgm:pt modelId="{8CBD2322-D472-E449-A2E9-D1B974ECBF73}" type="parTrans" cxnId="{32F0F922-0A03-DF4B-97D0-52118E5498F7}">
      <dgm:prSet/>
      <dgm:spPr/>
      <dgm:t>
        <a:bodyPr/>
        <a:lstStyle/>
        <a:p>
          <a:endParaRPr lang="en-US"/>
        </a:p>
      </dgm:t>
    </dgm:pt>
    <dgm:pt modelId="{C6033E65-CF15-464B-879D-747F9D2C3545}" type="sibTrans" cxnId="{32F0F922-0A03-DF4B-97D0-52118E5498F7}">
      <dgm:prSet/>
      <dgm:spPr/>
      <dgm:t>
        <a:bodyPr/>
        <a:lstStyle/>
        <a:p>
          <a:endParaRPr lang="en-US"/>
        </a:p>
      </dgm:t>
    </dgm:pt>
    <dgm:pt modelId="{DDA202E4-1D87-B34B-B30A-92D193F7C334}">
      <dgm:prSet/>
      <dgm:spPr/>
      <dgm:t>
        <a:bodyPr/>
        <a:lstStyle/>
        <a:p>
          <a:r>
            <a:rPr lang="en-US" dirty="0" smtClean="0"/>
            <a:t>Justice</a:t>
          </a:r>
          <a:endParaRPr lang="en-US" dirty="0"/>
        </a:p>
      </dgm:t>
    </dgm:pt>
    <dgm:pt modelId="{D6AA0398-EF28-3E4C-8C0A-7326D2BF6957}" type="parTrans" cxnId="{C88EF444-6E33-8346-9479-884CB0A190D3}">
      <dgm:prSet/>
      <dgm:spPr/>
      <dgm:t>
        <a:bodyPr/>
        <a:lstStyle/>
        <a:p>
          <a:endParaRPr lang="en-US"/>
        </a:p>
      </dgm:t>
    </dgm:pt>
    <dgm:pt modelId="{13DAA587-6787-3E45-BA5D-8E6BD2AF9551}" type="sibTrans" cxnId="{C88EF444-6E33-8346-9479-884CB0A190D3}">
      <dgm:prSet/>
      <dgm:spPr/>
      <dgm:t>
        <a:bodyPr/>
        <a:lstStyle/>
        <a:p>
          <a:endParaRPr lang="en-US"/>
        </a:p>
      </dgm:t>
    </dgm:pt>
    <dgm:pt modelId="{CBBA4FC0-8119-2143-868B-759AF8E1712D}">
      <dgm:prSet/>
      <dgm:spPr/>
      <dgm:t>
        <a:bodyPr/>
        <a:lstStyle/>
        <a:p>
          <a:r>
            <a:rPr lang="en-US" dirty="0" smtClean="0"/>
            <a:t>Peace</a:t>
          </a:r>
          <a:endParaRPr lang="en-US" dirty="0"/>
        </a:p>
      </dgm:t>
    </dgm:pt>
    <dgm:pt modelId="{6F89215E-CF0E-CA4A-B73D-2782A3AF27E0}" type="parTrans" cxnId="{A753E4EE-7DB6-7D40-AD7F-0571ECDDBA86}">
      <dgm:prSet/>
      <dgm:spPr/>
      <dgm:t>
        <a:bodyPr/>
        <a:lstStyle/>
        <a:p>
          <a:endParaRPr lang="en-US"/>
        </a:p>
      </dgm:t>
    </dgm:pt>
    <dgm:pt modelId="{AFFC9E6B-FCB1-FC4E-9956-D48B7B13150F}" type="sibTrans" cxnId="{A753E4EE-7DB6-7D40-AD7F-0571ECDDBA86}">
      <dgm:prSet/>
      <dgm:spPr/>
      <dgm:t>
        <a:bodyPr/>
        <a:lstStyle/>
        <a:p>
          <a:endParaRPr lang="en-US"/>
        </a:p>
      </dgm:t>
    </dgm:pt>
    <dgm:pt modelId="{8F885102-0B14-4A45-9194-5C52A0CCA9D1}">
      <dgm:prSet/>
      <dgm:spPr/>
      <dgm:t>
        <a:bodyPr/>
        <a:lstStyle/>
        <a:p>
          <a:r>
            <a:rPr lang="en-US" dirty="0" smtClean="0"/>
            <a:t>Self-determination</a:t>
          </a:r>
          <a:endParaRPr lang="en-US" dirty="0"/>
        </a:p>
      </dgm:t>
    </dgm:pt>
    <dgm:pt modelId="{5FD133DB-CB52-E74E-A4CC-7BEA77D6E0E0}" type="parTrans" cxnId="{AA7390B3-945D-8C4F-816E-2DDB4D98BEBF}">
      <dgm:prSet/>
      <dgm:spPr/>
      <dgm:t>
        <a:bodyPr/>
        <a:lstStyle/>
        <a:p>
          <a:endParaRPr lang="en-US"/>
        </a:p>
      </dgm:t>
    </dgm:pt>
    <dgm:pt modelId="{026E471D-5636-E047-A470-A0AB67D1C62B}" type="sibTrans" cxnId="{AA7390B3-945D-8C4F-816E-2DDB4D98BEBF}">
      <dgm:prSet/>
      <dgm:spPr/>
      <dgm:t>
        <a:bodyPr/>
        <a:lstStyle/>
        <a:p>
          <a:endParaRPr lang="en-US"/>
        </a:p>
      </dgm:t>
    </dgm:pt>
    <dgm:pt modelId="{803242A9-E5E5-924B-8027-AA564F4A0D03}" type="pres">
      <dgm:prSet presAssocID="{7ACF3A67-DE23-074F-9468-3E022A2B9FA7}" presName="Name0" presStyleCnt="0">
        <dgm:presLayoutVars>
          <dgm:dir/>
          <dgm:resizeHandles val="exact"/>
        </dgm:presLayoutVars>
      </dgm:prSet>
      <dgm:spPr/>
    </dgm:pt>
    <dgm:pt modelId="{38855485-F44B-6B4D-AE88-FCE9DB64D1F2}" type="pres">
      <dgm:prSet presAssocID="{C253E3E8-0413-5742-B503-B31F30042464}" presName="Name5" presStyleLbl="vennNode1" presStyleIdx="0" presStyleCnt="7">
        <dgm:presLayoutVars>
          <dgm:bulletEnabled val="1"/>
        </dgm:presLayoutVars>
      </dgm:prSet>
      <dgm:spPr/>
    </dgm:pt>
    <dgm:pt modelId="{20780166-8826-634F-918E-A30A09146D4F}" type="pres">
      <dgm:prSet presAssocID="{6E5EAA6B-1FE8-3741-8F42-8E737AA9EC9D}" presName="space" presStyleCnt="0"/>
      <dgm:spPr/>
    </dgm:pt>
    <dgm:pt modelId="{F23F0CFC-53CD-B14F-9677-6840455BE878}" type="pres">
      <dgm:prSet presAssocID="{74CB5044-6E5C-D54B-B7C5-D53BE2F70DCC}" presName="Name5" presStyleLbl="vennNode1" presStyleIdx="1" presStyleCnt="7">
        <dgm:presLayoutVars>
          <dgm:bulletEnabled val="1"/>
        </dgm:presLayoutVars>
      </dgm:prSet>
      <dgm:spPr/>
    </dgm:pt>
    <dgm:pt modelId="{0FB949D4-C153-FF41-94CE-5AF8E3BBC182}" type="pres">
      <dgm:prSet presAssocID="{EB3133CE-1633-2F42-8E3D-8E0C65B3FD52}" presName="space" presStyleCnt="0"/>
      <dgm:spPr/>
    </dgm:pt>
    <dgm:pt modelId="{DB181164-D19B-C247-A0B6-6BEC764FF3B9}" type="pres">
      <dgm:prSet presAssocID="{130F6D50-34F4-264C-AA10-F5C827B480E3}" presName="Name5" presStyleLbl="vennNode1" presStyleIdx="2" presStyleCnt="7">
        <dgm:presLayoutVars>
          <dgm:bulletEnabled val="1"/>
        </dgm:presLayoutVars>
      </dgm:prSet>
      <dgm:spPr/>
    </dgm:pt>
    <dgm:pt modelId="{3376898E-14C8-8F4E-89D3-C9A16DD9C6BE}" type="pres">
      <dgm:prSet presAssocID="{06F541E9-896F-C948-90CA-A2085633B871}" presName="space" presStyleCnt="0"/>
      <dgm:spPr/>
    </dgm:pt>
    <dgm:pt modelId="{1B48B649-53AB-5542-9EF2-8261A16975AD}" type="pres">
      <dgm:prSet presAssocID="{DE282AE6-3505-BD4F-A4DC-5DB252A6B5AF}" presName="Name5" presStyleLbl="vennNode1" presStyleIdx="3" presStyleCnt="7">
        <dgm:presLayoutVars>
          <dgm:bulletEnabled val="1"/>
        </dgm:presLayoutVars>
      </dgm:prSet>
      <dgm:spPr/>
      <dgm:t>
        <a:bodyPr/>
        <a:lstStyle/>
        <a:p>
          <a:endParaRPr lang="en-US"/>
        </a:p>
      </dgm:t>
    </dgm:pt>
    <dgm:pt modelId="{E3B27395-9D62-A845-B433-FE610BBE827F}" type="pres">
      <dgm:prSet presAssocID="{C6033E65-CF15-464B-879D-747F9D2C3545}" presName="space" presStyleCnt="0"/>
      <dgm:spPr/>
    </dgm:pt>
    <dgm:pt modelId="{1C2B82AC-2892-394A-89E6-D8B3C4BF0C43}" type="pres">
      <dgm:prSet presAssocID="{DDA202E4-1D87-B34B-B30A-92D193F7C334}" presName="Name5" presStyleLbl="vennNode1" presStyleIdx="4" presStyleCnt="7">
        <dgm:presLayoutVars>
          <dgm:bulletEnabled val="1"/>
        </dgm:presLayoutVars>
      </dgm:prSet>
      <dgm:spPr/>
      <dgm:t>
        <a:bodyPr/>
        <a:lstStyle/>
        <a:p>
          <a:endParaRPr lang="en-US"/>
        </a:p>
      </dgm:t>
    </dgm:pt>
    <dgm:pt modelId="{E4E4E369-FE31-FA4C-B711-6FC5BD69B73C}" type="pres">
      <dgm:prSet presAssocID="{13DAA587-6787-3E45-BA5D-8E6BD2AF9551}" presName="space" presStyleCnt="0"/>
      <dgm:spPr/>
    </dgm:pt>
    <dgm:pt modelId="{E5709003-2C56-8D42-AE4A-D937AF7E98CE}" type="pres">
      <dgm:prSet presAssocID="{CBBA4FC0-8119-2143-868B-759AF8E1712D}" presName="Name5" presStyleLbl="vennNode1" presStyleIdx="5" presStyleCnt="7">
        <dgm:presLayoutVars>
          <dgm:bulletEnabled val="1"/>
        </dgm:presLayoutVars>
      </dgm:prSet>
      <dgm:spPr/>
    </dgm:pt>
    <dgm:pt modelId="{29AB8931-E4FC-3249-B7F4-EAD392A0B316}" type="pres">
      <dgm:prSet presAssocID="{AFFC9E6B-FCB1-FC4E-9956-D48B7B13150F}" presName="space" presStyleCnt="0"/>
      <dgm:spPr/>
    </dgm:pt>
    <dgm:pt modelId="{39B4C707-B23D-5C44-BE32-8A8D51C240D4}" type="pres">
      <dgm:prSet presAssocID="{8F885102-0B14-4A45-9194-5C52A0CCA9D1}" presName="Name5" presStyleLbl="vennNode1" presStyleIdx="6" presStyleCnt="7">
        <dgm:presLayoutVars>
          <dgm:bulletEnabled val="1"/>
        </dgm:presLayoutVars>
      </dgm:prSet>
      <dgm:spPr/>
    </dgm:pt>
  </dgm:ptLst>
  <dgm:cxnLst>
    <dgm:cxn modelId="{A753E4EE-7DB6-7D40-AD7F-0571ECDDBA86}" srcId="{7ACF3A67-DE23-074F-9468-3E022A2B9FA7}" destId="{CBBA4FC0-8119-2143-868B-759AF8E1712D}" srcOrd="5" destOrd="0" parTransId="{6F89215E-CF0E-CA4A-B73D-2782A3AF27E0}" sibTransId="{AFFC9E6B-FCB1-FC4E-9956-D48B7B13150F}"/>
    <dgm:cxn modelId="{D547E1F4-DAC6-A940-A051-72FF3F6CA6D6}" srcId="{7ACF3A67-DE23-074F-9468-3E022A2B9FA7}" destId="{74CB5044-6E5C-D54B-B7C5-D53BE2F70DCC}" srcOrd="1" destOrd="0" parTransId="{FE52BD70-C61D-5C45-A6CE-0CC5A8E8DA4B}" sibTransId="{EB3133CE-1633-2F42-8E3D-8E0C65B3FD52}"/>
    <dgm:cxn modelId="{A6DEC5F0-54FB-E240-B1B1-6CD12AB7075B}" type="presOf" srcId="{8F885102-0B14-4A45-9194-5C52A0CCA9D1}" destId="{39B4C707-B23D-5C44-BE32-8A8D51C240D4}" srcOrd="0" destOrd="0" presId="urn:microsoft.com/office/officeart/2005/8/layout/venn3"/>
    <dgm:cxn modelId="{863E9F4C-67D2-4240-A703-7D465B09B249}" type="presOf" srcId="{7ACF3A67-DE23-074F-9468-3E022A2B9FA7}" destId="{803242A9-E5E5-924B-8027-AA564F4A0D03}" srcOrd="0" destOrd="0" presId="urn:microsoft.com/office/officeart/2005/8/layout/venn3"/>
    <dgm:cxn modelId="{E2F1BF6B-4B95-1A4F-B972-A11929F9A845}" type="presOf" srcId="{DE282AE6-3505-BD4F-A4DC-5DB252A6B5AF}" destId="{1B48B649-53AB-5542-9EF2-8261A16975AD}" srcOrd="0" destOrd="0" presId="urn:microsoft.com/office/officeart/2005/8/layout/venn3"/>
    <dgm:cxn modelId="{ADD1448D-40F4-D442-BFFF-D97FDBE0D913}" type="presOf" srcId="{74CB5044-6E5C-D54B-B7C5-D53BE2F70DCC}" destId="{F23F0CFC-53CD-B14F-9677-6840455BE878}" srcOrd="0" destOrd="0" presId="urn:microsoft.com/office/officeart/2005/8/layout/venn3"/>
    <dgm:cxn modelId="{AA7390B3-945D-8C4F-816E-2DDB4D98BEBF}" srcId="{7ACF3A67-DE23-074F-9468-3E022A2B9FA7}" destId="{8F885102-0B14-4A45-9194-5C52A0CCA9D1}" srcOrd="6" destOrd="0" parTransId="{5FD133DB-CB52-E74E-A4CC-7BEA77D6E0E0}" sibTransId="{026E471D-5636-E047-A470-A0AB67D1C62B}"/>
    <dgm:cxn modelId="{F0B16B78-BF0C-F344-94D6-A05689520FEF}" srcId="{7ACF3A67-DE23-074F-9468-3E022A2B9FA7}" destId="{C253E3E8-0413-5742-B503-B31F30042464}" srcOrd="0" destOrd="0" parTransId="{48ADFE86-4682-824F-9359-4E6FC49417BA}" sibTransId="{6E5EAA6B-1FE8-3741-8F42-8E737AA9EC9D}"/>
    <dgm:cxn modelId="{32F0F922-0A03-DF4B-97D0-52118E5498F7}" srcId="{7ACF3A67-DE23-074F-9468-3E022A2B9FA7}" destId="{DE282AE6-3505-BD4F-A4DC-5DB252A6B5AF}" srcOrd="3" destOrd="0" parTransId="{8CBD2322-D472-E449-A2E9-D1B974ECBF73}" sibTransId="{C6033E65-CF15-464B-879D-747F9D2C3545}"/>
    <dgm:cxn modelId="{C88EF444-6E33-8346-9479-884CB0A190D3}" srcId="{7ACF3A67-DE23-074F-9468-3E022A2B9FA7}" destId="{DDA202E4-1D87-B34B-B30A-92D193F7C334}" srcOrd="4" destOrd="0" parTransId="{D6AA0398-EF28-3E4C-8C0A-7326D2BF6957}" sibTransId="{13DAA587-6787-3E45-BA5D-8E6BD2AF9551}"/>
    <dgm:cxn modelId="{61F0E3F8-84D6-764A-98BB-7CE26DC1AB5C}" type="presOf" srcId="{C253E3E8-0413-5742-B503-B31F30042464}" destId="{38855485-F44B-6B4D-AE88-FCE9DB64D1F2}" srcOrd="0" destOrd="0" presId="urn:microsoft.com/office/officeart/2005/8/layout/venn3"/>
    <dgm:cxn modelId="{02687C2F-0F35-154B-B25B-564C79EA6CE5}" srcId="{7ACF3A67-DE23-074F-9468-3E022A2B9FA7}" destId="{130F6D50-34F4-264C-AA10-F5C827B480E3}" srcOrd="2" destOrd="0" parTransId="{6F657AD4-AFB4-C74C-8B13-29A9E67F9FD4}" sibTransId="{06F541E9-896F-C948-90CA-A2085633B871}"/>
    <dgm:cxn modelId="{0D5EC633-C6C4-CB40-9CF8-98F326A28A7C}" type="presOf" srcId="{CBBA4FC0-8119-2143-868B-759AF8E1712D}" destId="{E5709003-2C56-8D42-AE4A-D937AF7E98CE}" srcOrd="0" destOrd="0" presId="urn:microsoft.com/office/officeart/2005/8/layout/venn3"/>
    <dgm:cxn modelId="{96E58F78-777C-1B49-A0DF-DDB85F8BD4EC}" type="presOf" srcId="{130F6D50-34F4-264C-AA10-F5C827B480E3}" destId="{DB181164-D19B-C247-A0B6-6BEC764FF3B9}" srcOrd="0" destOrd="0" presId="urn:microsoft.com/office/officeart/2005/8/layout/venn3"/>
    <dgm:cxn modelId="{A177E316-E382-D740-8C62-8A971BBE7868}" type="presOf" srcId="{DDA202E4-1D87-B34B-B30A-92D193F7C334}" destId="{1C2B82AC-2892-394A-89E6-D8B3C4BF0C43}" srcOrd="0" destOrd="0" presId="urn:microsoft.com/office/officeart/2005/8/layout/venn3"/>
    <dgm:cxn modelId="{50B6F39E-8906-EE4C-ACD4-8717FBB7A9B6}" type="presParOf" srcId="{803242A9-E5E5-924B-8027-AA564F4A0D03}" destId="{38855485-F44B-6B4D-AE88-FCE9DB64D1F2}" srcOrd="0" destOrd="0" presId="urn:microsoft.com/office/officeart/2005/8/layout/venn3"/>
    <dgm:cxn modelId="{AC9FF89F-B548-9844-9866-6C770DD15DE1}" type="presParOf" srcId="{803242A9-E5E5-924B-8027-AA564F4A0D03}" destId="{20780166-8826-634F-918E-A30A09146D4F}" srcOrd="1" destOrd="0" presId="urn:microsoft.com/office/officeart/2005/8/layout/venn3"/>
    <dgm:cxn modelId="{8E51EBE9-FE0D-354F-B886-B64B9ED6664C}" type="presParOf" srcId="{803242A9-E5E5-924B-8027-AA564F4A0D03}" destId="{F23F0CFC-53CD-B14F-9677-6840455BE878}" srcOrd="2" destOrd="0" presId="urn:microsoft.com/office/officeart/2005/8/layout/venn3"/>
    <dgm:cxn modelId="{06D149E0-C12E-5748-B10C-CF65DBB26FF1}" type="presParOf" srcId="{803242A9-E5E5-924B-8027-AA564F4A0D03}" destId="{0FB949D4-C153-FF41-94CE-5AF8E3BBC182}" srcOrd="3" destOrd="0" presId="urn:microsoft.com/office/officeart/2005/8/layout/venn3"/>
    <dgm:cxn modelId="{C7A9B507-4A33-C34F-B260-B77767C55C29}" type="presParOf" srcId="{803242A9-E5E5-924B-8027-AA564F4A0D03}" destId="{DB181164-D19B-C247-A0B6-6BEC764FF3B9}" srcOrd="4" destOrd="0" presId="urn:microsoft.com/office/officeart/2005/8/layout/venn3"/>
    <dgm:cxn modelId="{6F3B1B32-8420-3746-AC5B-59AB50DCE66C}" type="presParOf" srcId="{803242A9-E5E5-924B-8027-AA564F4A0D03}" destId="{3376898E-14C8-8F4E-89D3-C9A16DD9C6BE}" srcOrd="5" destOrd="0" presId="urn:microsoft.com/office/officeart/2005/8/layout/venn3"/>
    <dgm:cxn modelId="{36EDCC1E-BDD9-FD43-B30B-820A2466D999}" type="presParOf" srcId="{803242A9-E5E5-924B-8027-AA564F4A0D03}" destId="{1B48B649-53AB-5542-9EF2-8261A16975AD}" srcOrd="6" destOrd="0" presId="urn:microsoft.com/office/officeart/2005/8/layout/venn3"/>
    <dgm:cxn modelId="{0C00C38D-5C90-ED43-AC45-4BBBBA0FCF3F}" type="presParOf" srcId="{803242A9-E5E5-924B-8027-AA564F4A0D03}" destId="{E3B27395-9D62-A845-B433-FE610BBE827F}" srcOrd="7" destOrd="0" presId="urn:microsoft.com/office/officeart/2005/8/layout/venn3"/>
    <dgm:cxn modelId="{5C2009F6-D5CC-CB47-A32D-A255BFCB35E2}" type="presParOf" srcId="{803242A9-E5E5-924B-8027-AA564F4A0D03}" destId="{1C2B82AC-2892-394A-89E6-D8B3C4BF0C43}" srcOrd="8" destOrd="0" presId="urn:microsoft.com/office/officeart/2005/8/layout/venn3"/>
    <dgm:cxn modelId="{3F6C238F-9334-D748-88D3-7DAC588147C1}" type="presParOf" srcId="{803242A9-E5E5-924B-8027-AA564F4A0D03}" destId="{E4E4E369-FE31-FA4C-B711-6FC5BD69B73C}" srcOrd="9" destOrd="0" presId="urn:microsoft.com/office/officeart/2005/8/layout/venn3"/>
    <dgm:cxn modelId="{D1EE704F-2AB4-884B-98F1-D8C81651B53E}" type="presParOf" srcId="{803242A9-E5E5-924B-8027-AA564F4A0D03}" destId="{E5709003-2C56-8D42-AE4A-D937AF7E98CE}" srcOrd="10" destOrd="0" presId="urn:microsoft.com/office/officeart/2005/8/layout/venn3"/>
    <dgm:cxn modelId="{06F51261-0199-4448-A63E-E708E363A5DE}" type="presParOf" srcId="{803242A9-E5E5-924B-8027-AA564F4A0D03}" destId="{29AB8931-E4FC-3249-B7F4-EAD392A0B316}" srcOrd="11" destOrd="0" presId="urn:microsoft.com/office/officeart/2005/8/layout/venn3"/>
    <dgm:cxn modelId="{9752C34B-0C04-2741-8C78-6ED25F82A748}" type="presParOf" srcId="{803242A9-E5E5-924B-8027-AA564F4A0D03}" destId="{39B4C707-B23D-5C44-BE32-8A8D51C240D4}" srcOrd="12" destOrd="0" presId="urn:microsoft.com/office/officeart/2005/8/layout/ven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C915C31-B6E3-1E42-992F-B4F150E699FB}" type="doc">
      <dgm:prSet loTypeId="urn:microsoft.com/office/officeart/2005/8/layout/cycle8" loCatId="cycle" qsTypeId="urn:microsoft.com/office/officeart/2005/8/quickstyle/simple4" qsCatId="simple" csTypeId="urn:microsoft.com/office/officeart/2005/8/colors/accent1_2" csCatId="accent1" phldr="1"/>
      <dgm:spPr/>
    </dgm:pt>
    <dgm:pt modelId="{ACC8BBC6-F1DE-3B46-8B32-376EF0E06A2A}">
      <dgm:prSet phldrT="[Text]"/>
      <dgm:spPr/>
      <dgm:t>
        <a:bodyPr/>
        <a:lstStyle/>
        <a:p>
          <a:r>
            <a:rPr lang="en-US" dirty="0" smtClean="0"/>
            <a:t>Law of Indigenous Peoples</a:t>
          </a:r>
          <a:endParaRPr lang="en-US" dirty="0"/>
        </a:p>
      </dgm:t>
    </dgm:pt>
    <dgm:pt modelId="{463A1526-31B4-F84C-A56D-3EC1AEC48388}" type="parTrans" cxnId="{D701799F-AB2E-B346-A461-C54AF063B0AC}">
      <dgm:prSet/>
      <dgm:spPr/>
      <dgm:t>
        <a:bodyPr/>
        <a:lstStyle/>
        <a:p>
          <a:endParaRPr lang="en-US"/>
        </a:p>
      </dgm:t>
    </dgm:pt>
    <dgm:pt modelId="{91C3D40C-D61D-0D46-8C61-2F25C23F24C2}" type="sibTrans" cxnId="{D701799F-AB2E-B346-A461-C54AF063B0AC}">
      <dgm:prSet/>
      <dgm:spPr/>
      <dgm:t>
        <a:bodyPr/>
        <a:lstStyle/>
        <a:p>
          <a:endParaRPr lang="en-US"/>
        </a:p>
      </dgm:t>
    </dgm:pt>
    <dgm:pt modelId="{E410F310-01EF-B641-88FD-C99EC8EA1B96}">
      <dgm:prSet phldrT="[Text]"/>
      <dgm:spPr/>
      <dgm:t>
        <a:bodyPr/>
        <a:lstStyle/>
        <a:p>
          <a:r>
            <a:rPr lang="en-US" dirty="0" smtClean="0"/>
            <a:t>Economic Law</a:t>
          </a:r>
          <a:endParaRPr lang="en-US" dirty="0"/>
        </a:p>
      </dgm:t>
    </dgm:pt>
    <dgm:pt modelId="{00E23889-C503-1C47-A657-6D7F54CB798A}" type="parTrans" cxnId="{8D984063-7C25-E049-AF07-40DFEFEBE400}">
      <dgm:prSet/>
      <dgm:spPr/>
      <dgm:t>
        <a:bodyPr/>
        <a:lstStyle/>
        <a:p>
          <a:endParaRPr lang="en-US"/>
        </a:p>
      </dgm:t>
    </dgm:pt>
    <dgm:pt modelId="{A8D998F9-2F06-1545-B028-6C7BA2A8186E}" type="sibTrans" cxnId="{8D984063-7C25-E049-AF07-40DFEFEBE400}">
      <dgm:prSet/>
      <dgm:spPr/>
      <dgm:t>
        <a:bodyPr/>
        <a:lstStyle/>
        <a:p>
          <a:endParaRPr lang="en-US"/>
        </a:p>
      </dgm:t>
    </dgm:pt>
    <dgm:pt modelId="{4ED38497-7D74-B04B-B4F4-C742C5F33D8D}">
      <dgm:prSet phldrT="[Text]"/>
      <dgm:spPr/>
      <dgm:t>
        <a:bodyPr/>
        <a:lstStyle/>
        <a:p>
          <a:r>
            <a:rPr lang="en-US" dirty="0" smtClean="0"/>
            <a:t>Environmental Law</a:t>
          </a:r>
          <a:endParaRPr lang="en-US" dirty="0"/>
        </a:p>
      </dgm:t>
    </dgm:pt>
    <dgm:pt modelId="{F388D315-D4B0-B547-8FFE-A9C86EB90519}" type="parTrans" cxnId="{CC09A7F2-AA6F-0E4F-8FA6-2C35E43CECD2}">
      <dgm:prSet/>
      <dgm:spPr/>
      <dgm:t>
        <a:bodyPr/>
        <a:lstStyle/>
        <a:p>
          <a:endParaRPr lang="en-US"/>
        </a:p>
      </dgm:t>
    </dgm:pt>
    <dgm:pt modelId="{8EE4BE14-9266-AF4D-8860-61111DDC1F91}" type="sibTrans" cxnId="{CC09A7F2-AA6F-0E4F-8FA6-2C35E43CECD2}">
      <dgm:prSet/>
      <dgm:spPr/>
      <dgm:t>
        <a:bodyPr/>
        <a:lstStyle/>
        <a:p>
          <a:endParaRPr lang="en-US"/>
        </a:p>
      </dgm:t>
    </dgm:pt>
    <dgm:pt modelId="{2E0A9618-6006-1F4B-86D7-783FD3038110}">
      <dgm:prSet/>
      <dgm:spPr/>
      <dgm:t>
        <a:bodyPr/>
        <a:lstStyle/>
        <a:p>
          <a:r>
            <a:rPr lang="en-US" dirty="0" smtClean="0"/>
            <a:t>Criminal Law</a:t>
          </a:r>
          <a:endParaRPr lang="en-US" dirty="0"/>
        </a:p>
      </dgm:t>
    </dgm:pt>
    <dgm:pt modelId="{EFCC9CC7-6C3E-0444-8B71-95FFAAA3645A}" type="parTrans" cxnId="{D983299D-43EB-894A-A40D-707FE3565CDA}">
      <dgm:prSet/>
      <dgm:spPr/>
      <dgm:t>
        <a:bodyPr/>
        <a:lstStyle/>
        <a:p>
          <a:endParaRPr lang="en-US"/>
        </a:p>
      </dgm:t>
    </dgm:pt>
    <dgm:pt modelId="{C6DF2BFB-51F9-8E40-8825-5616DF8275C9}" type="sibTrans" cxnId="{D983299D-43EB-894A-A40D-707FE3565CDA}">
      <dgm:prSet/>
      <dgm:spPr/>
      <dgm:t>
        <a:bodyPr/>
        <a:lstStyle/>
        <a:p>
          <a:endParaRPr lang="en-US"/>
        </a:p>
      </dgm:t>
    </dgm:pt>
    <dgm:pt modelId="{E2A4B6F7-81C5-A846-93A6-6C3E1158DC94}">
      <dgm:prSet custT="1"/>
      <dgm:spPr/>
      <dgm:t>
        <a:bodyPr/>
        <a:lstStyle/>
        <a:p>
          <a:r>
            <a:rPr lang="en-US" sz="1000" b="1" i="0" dirty="0" smtClean="0"/>
            <a:t>Human Rights Law</a:t>
          </a:r>
          <a:endParaRPr lang="en-US" sz="1000" b="1" i="0" dirty="0"/>
        </a:p>
      </dgm:t>
    </dgm:pt>
    <dgm:pt modelId="{BB64455C-18C0-5E42-86FE-CDEF1CB0766C}" type="parTrans" cxnId="{77D07ED8-6BE4-B941-A037-3E636E585404}">
      <dgm:prSet/>
      <dgm:spPr/>
      <dgm:t>
        <a:bodyPr/>
        <a:lstStyle/>
        <a:p>
          <a:endParaRPr lang="en-US"/>
        </a:p>
      </dgm:t>
    </dgm:pt>
    <dgm:pt modelId="{C1AD03FB-435D-7240-A49D-21DA289E08B9}" type="sibTrans" cxnId="{77D07ED8-6BE4-B941-A037-3E636E585404}">
      <dgm:prSet/>
      <dgm:spPr/>
      <dgm:t>
        <a:bodyPr/>
        <a:lstStyle/>
        <a:p>
          <a:endParaRPr lang="en-US"/>
        </a:p>
      </dgm:t>
    </dgm:pt>
    <dgm:pt modelId="{43D3A36A-2669-314B-AC04-D379B0ED1282}">
      <dgm:prSet/>
      <dgm:spPr/>
      <dgm:t>
        <a:bodyPr/>
        <a:lstStyle/>
        <a:p>
          <a:r>
            <a:rPr lang="en-US" dirty="0" smtClean="0"/>
            <a:t>Humanitarian Law</a:t>
          </a:r>
          <a:endParaRPr lang="en-US" dirty="0"/>
        </a:p>
      </dgm:t>
    </dgm:pt>
    <dgm:pt modelId="{69005422-AD8B-E34C-AC9B-DB8BC56CB8F4}" type="parTrans" cxnId="{FA3310D6-B5A2-4A44-92BD-266AAF309275}">
      <dgm:prSet/>
      <dgm:spPr/>
      <dgm:t>
        <a:bodyPr/>
        <a:lstStyle/>
        <a:p>
          <a:endParaRPr lang="en-US"/>
        </a:p>
      </dgm:t>
    </dgm:pt>
    <dgm:pt modelId="{7D44EC91-7664-E142-A4D7-883D8AF85A41}" type="sibTrans" cxnId="{FA3310D6-B5A2-4A44-92BD-266AAF309275}">
      <dgm:prSet/>
      <dgm:spPr/>
      <dgm:t>
        <a:bodyPr/>
        <a:lstStyle/>
        <a:p>
          <a:endParaRPr lang="en-US"/>
        </a:p>
      </dgm:t>
    </dgm:pt>
    <dgm:pt modelId="{C436447A-6506-1041-9476-03A9D4709D4F}">
      <dgm:prSet/>
      <dgm:spPr/>
      <dgm:t>
        <a:bodyPr/>
        <a:lstStyle/>
        <a:p>
          <a:r>
            <a:rPr lang="en-US" dirty="0" smtClean="0"/>
            <a:t>National Minorities</a:t>
          </a:r>
          <a:endParaRPr lang="en-US" dirty="0"/>
        </a:p>
      </dgm:t>
    </dgm:pt>
    <dgm:pt modelId="{A4C30E7E-FF12-7D4F-9C62-8FA6ED73A862}" type="parTrans" cxnId="{1F6BA9B7-85C7-B24D-A5B3-1D7B25DEACE0}">
      <dgm:prSet/>
      <dgm:spPr/>
      <dgm:t>
        <a:bodyPr/>
        <a:lstStyle/>
        <a:p>
          <a:endParaRPr lang="en-US"/>
        </a:p>
      </dgm:t>
    </dgm:pt>
    <dgm:pt modelId="{D945F4CA-B00F-9A44-8EF7-BFA43BD02FB5}" type="sibTrans" cxnId="{1F6BA9B7-85C7-B24D-A5B3-1D7B25DEACE0}">
      <dgm:prSet/>
      <dgm:spPr/>
      <dgm:t>
        <a:bodyPr/>
        <a:lstStyle/>
        <a:p>
          <a:endParaRPr lang="en-US"/>
        </a:p>
      </dgm:t>
    </dgm:pt>
    <dgm:pt modelId="{2019215B-7C22-2B4B-A0B2-D32BF1AF7397}" type="pres">
      <dgm:prSet presAssocID="{5C915C31-B6E3-1E42-992F-B4F150E699FB}" presName="compositeShape" presStyleCnt="0">
        <dgm:presLayoutVars>
          <dgm:chMax val="7"/>
          <dgm:dir/>
          <dgm:resizeHandles val="exact"/>
        </dgm:presLayoutVars>
      </dgm:prSet>
      <dgm:spPr/>
    </dgm:pt>
    <dgm:pt modelId="{E340B15A-E9DA-7F41-A995-E8E9FECD7878}" type="pres">
      <dgm:prSet presAssocID="{5C915C31-B6E3-1E42-992F-B4F150E699FB}" presName="wedge1" presStyleLbl="node1" presStyleIdx="0" presStyleCnt="7"/>
      <dgm:spPr/>
      <dgm:t>
        <a:bodyPr/>
        <a:lstStyle/>
        <a:p>
          <a:endParaRPr lang="en-US"/>
        </a:p>
      </dgm:t>
    </dgm:pt>
    <dgm:pt modelId="{D2F1BCEA-C63A-0340-BDE5-9C6BFB5D019E}" type="pres">
      <dgm:prSet presAssocID="{5C915C31-B6E3-1E42-992F-B4F150E699FB}" presName="dummy1a" presStyleCnt="0"/>
      <dgm:spPr/>
    </dgm:pt>
    <dgm:pt modelId="{B7043FF9-7095-F349-93D1-3EFEDB92482D}" type="pres">
      <dgm:prSet presAssocID="{5C915C31-B6E3-1E42-992F-B4F150E699FB}" presName="dummy1b" presStyleCnt="0"/>
      <dgm:spPr/>
    </dgm:pt>
    <dgm:pt modelId="{30F9299B-15A0-2540-A7C0-28EAA7090871}" type="pres">
      <dgm:prSet presAssocID="{5C915C31-B6E3-1E42-992F-B4F150E699FB}" presName="wedge1Tx" presStyleLbl="node1" presStyleIdx="0" presStyleCnt="7">
        <dgm:presLayoutVars>
          <dgm:chMax val="0"/>
          <dgm:chPref val="0"/>
          <dgm:bulletEnabled val="1"/>
        </dgm:presLayoutVars>
      </dgm:prSet>
      <dgm:spPr/>
      <dgm:t>
        <a:bodyPr/>
        <a:lstStyle/>
        <a:p>
          <a:endParaRPr lang="en-US"/>
        </a:p>
      </dgm:t>
    </dgm:pt>
    <dgm:pt modelId="{0F805662-CDF3-604D-9CAE-CC3D259F50D8}" type="pres">
      <dgm:prSet presAssocID="{5C915C31-B6E3-1E42-992F-B4F150E699FB}" presName="wedge2" presStyleLbl="node1" presStyleIdx="1" presStyleCnt="7"/>
      <dgm:spPr/>
    </dgm:pt>
    <dgm:pt modelId="{D97AC30E-22E0-AC46-893C-CF1FA78E6B71}" type="pres">
      <dgm:prSet presAssocID="{5C915C31-B6E3-1E42-992F-B4F150E699FB}" presName="dummy2a" presStyleCnt="0"/>
      <dgm:spPr/>
    </dgm:pt>
    <dgm:pt modelId="{7290AC31-D147-DE43-88D3-772496752125}" type="pres">
      <dgm:prSet presAssocID="{5C915C31-B6E3-1E42-992F-B4F150E699FB}" presName="dummy2b" presStyleCnt="0"/>
      <dgm:spPr/>
    </dgm:pt>
    <dgm:pt modelId="{042E7734-8630-B144-B3FD-7E7F79C57A7A}" type="pres">
      <dgm:prSet presAssocID="{5C915C31-B6E3-1E42-992F-B4F150E699FB}" presName="wedge2Tx" presStyleLbl="node1" presStyleIdx="1" presStyleCnt="7">
        <dgm:presLayoutVars>
          <dgm:chMax val="0"/>
          <dgm:chPref val="0"/>
          <dgm:bulletEnabled val="1"/>
        </dgm:presLayoutVars>
      </dgm:prSet>
      <dgm:spPr/>
    </dgm:pt>
    <dgm:pt modelId="{D32760D9-B7B7-544C-BF61-9FFC28ADEC37}" type="pres">
      <dgm:prSet presAssocID="{5C915C31-B6E3-1E42-992F-B4F150E699FB}" presName="wedge3" presStyleLbl="node1" presStyleIdx="2" presStyleCnt="7"/>
      <dgm:spPr/>
      <dgm:t>
        <a:bodyPr/>
        <a:lstStyle/>
        <a:p>
          <a:endParaRPr lang="en-US"/>
        </a:p>
      </dgm:t>
    </dgm:pt>
    <dgm:pt modelId="{B811567D-CA5C-FC41-847B-48354C002117}" type="pres">
      <dgm:prSet presAssocID="{5C915C31-B6E3-1E42-992F-B4F150E699FB}" presName="dummy3a" presStyleCnt="0"/>
      <dgm:spPr/>
    </dgm:pt>
    <dgm:pt modelId="{E3C98AFF-AB16-774A-A169-105C7FA25E42}" type="pres">
      <dgm:prSet presAssocID="{5C915C31-B6E3-1E42-992F-B4F150E699FB}" presName="dummy3b" presStyleCnt="0"/>
      <dgm:spPr/>
    </dgm:pt>
    <dgm:pt modelId="{85175615-74A4-E54D-B4F9-C21AD764B136}" type="pres">
      <dgm:prSet presAssocID="{5C915C31-B6E3-1E42-992F-B4F150E699FB}" presName="wedge3Tx" presStyleLbl="node1" presStyleIdx="2" presStyleCnt="7">
        <dgm:presLayoutVars>
          <dgm:chMax val="0"/>
          <dgm:chPref val="0"/>
          <dgm:bulletEnabled val="1"/>
        </dgm:presLayoutVars>
      </dgm:prSet>
      <dgm:spPr/>
      <dgm:t>
        <a:bodyPr/>
        <a:lstStyle/>
        <a:p>
          <a:endParaRPr lang="en-US"/>
        </a:p>
      </dgm:t>
    </dgm:pt>
    <dgm:pt modelId="{4D5B45D7-C151-4A4C-B669-91F6A5E571FC}" type="pres">
      <dgm:prSet presAssocID="{5C915C31-B6E3-1E42-992F-B4F150E699FB}" presName="wedge4" presStyleLbl="node1" presStyleIdx="3" presStyleCnt="7"/>
      <dgm:spPr/>
    </dgm:pt>
    <dgm:pt modelId="{018CD144-FAFC-D641-8B78-117E5784DBD4}" type="pres">
      <dgm:prSet presAssocID="{5C915C31-B6E3-1E42-992F-B4F150E699FB}" presName="dummy4a" presStyleCnt="0"/>
      <dgm:spPr/>
    </dgm:pt>
    <dgm:pt modelId="{57445EED-95B1-CE49-956F-C834F3747F01}" type="pres">
      <dgm:prSet presAssocID="{5C915C31-B6E3-1E42-992F-B4F150E699FB}" presName="dummy4b" presStyleCnt="0"/>
      <dgm:spPr/>
    </dgm:pt>
    <dgm:pt modelId="{B50C07B8-13C9-944A-AD58-E0ABE6E71556}" type="pres">
      <dgm:prSet presAssocID="{5C915C31-B6E3-1E42-992F-B4F150E699FB}" presName="wedge4Tx" presStyleLbl="node1" presStyleIdx="3" presStyleCnt="7">
        <dgm:presLayoutVars>
          <dgm:chMax val="0"/>
          <dgm:chPref val="0"/>
          <dgm:bulletEnabled val="1"/>
        </dgm:presLayoutVars>
      </dgm:prSet>
      <dgm:spPr/>
    </dgm:pt>
    <dgm:pt modelId="{B918D7EE-4D30-E742-A727-00824295B360}" type="pres">
      <dgm:prSet presAssocID="{5C915C31-B6E3-1E42-992F-B4F150E699FB}" presName="wedge5" presStyleLbl="node1" presStyleIdx="4" presStyleCnt="7"/>
      <dgm:spPr/>
    </dgm:pt>
    <dgm:pt modelId="{B799CEEC-A46C-7C44-A366-D8241F821027}" type="pres">
      <dgm:prSet presAssocID="{5C915C31-B6E3-1E42-992F-B4F150E699FB}" presName="dummy5a" presStyleCnt="0"/>
      <dgm:spPr/>
    </dgm:pt>
    <dgm:pt modelId="{CE722EA6-906E-874E-AE93-D6EC7D31A780}" type="pres">
      <dgm:prSet presAssocID="{5C915C31-B6E3-1E42-992F-B4F150E699FB}" presName="dummy5b" presStyleCnt="0"/>
      <dgm:spPr/>
    </dgm:pt>
    <dgm:pt modelId="{D74F81A9-266F-4B41-9CDB-BD2F47355517}" type="pres">
      <dgm:prSet presAssocID="{5C915C31-B6E3-1E42-992F-B4F150E699FB}" presName="wedge5Tx" presStyleLbl="node1" presStyleIdx="4" presStyleCnt="7">
        <dgm:presLayoutVars>
          <dgm:chMax val="0"/>
          <dgm:chPref val="0"/>
          <dgm:bulletEnabled val="1"/>
        </dgm:presLayoutVars>
      </dgm:prSet>
      <dgm:spPr/>
    </dgm:pt>
    <dgm:pt modelId="{C11F8241-C948-2E4A-8619-75E9F8AB703B}" type="pres">
      <dgm:prSet presAssocID="{5C915C31-B6E3-1E42-992F-B4F150E699FB}" presName="wedge6" presStyleLbl="node1" presStyleIdx="5" presStyleCnt="7"/>
      <dgm:spPr/>
    </dgm:pt>
    <dgm:pt modelId="{FE924B6E-0457-B94A-85BB-8AF8450C8313}" type="pres">
      <dgm:prSet presAssocID="{5C915C31-B6E3-1E42-992F-B4F150E699FB}" presName="dummy6a" presStyleCnt="0"/>
      <dgm:spPr/>
    </dgm:pt>
    <dgm:pt modelId="{43EB93B4-3594-D345-AB30-DF51F9FB5ED6}" type="pres">
      <dgm:prSet presAssocID="{5C915C31-B6E3-1E42-992F-B4F150E699FB}" presName="dummy6b" presStyleCnt="0"/>
      <dgm:spPr/>
    </dgm:pt>
    <dgm:pt modelId="{19BF7E64-47BB-3B49-8BEC-F2A241C56565}" type="pres">
      <dgm:prSet presAssocID="{5C915C31-B6E3-1E42-992F-B4F150E699FB}" presName="wedge6Tx" presStyleLbl="node1" presStyleIdx="5" presStyleCnt="7">
        <dgm:presLayoutVars>
          <dgm:chMax val="0"/>
          <dgm:chPref val="0"/>
          <dgm:bulletEnabled val="1"/>
        </dgm:presLayoutVars>
      </dgm:prSet>
      <dgm:spPr/>
    </dgm:pt>
    <dgm:pt modelId="{EE38755B-17D2-FE4B-A1BB-5C5816800D1A}" type="pres">
      <dgm:prSet presAssocID="{5C915C31-B6E3-1E42-992F-B4F150E699FB}" presName="wedge7" presStyleLbl="node1" presStyleIdx="6" presStyleCnt="7"/>
      <dgm:spPr/>
    </dgm:pt>
    <dgm:pt modelId="{51283D1A-6887-F94B-8536-3A62B11F0148}" type="pres">
      <dgm:prSet presAssocID="{5C915C31-B6E3-1E42-992F-B4F150E699FB}" presName="dummy7a" presStyleCnt="0"/>
      <dgm:spPr/>
    </dgm:pt>
    <dgm:pt modelId="{B204E386-B47E-8F45-9585-ABD10E995DFE}" type="pres">
      <dgm:prSet presAssocID="{5C915C31-B6E3-1E42-992F-B4F150E699FB}" presName="dummy7b" presStyleCnt="0"/>
      <dgm:spPr/>
    </dgm:pt>
    <dgm:pt modelId="{40F77B21-01A0-6049-A3FF-51E1C5D52CC6}" type="pres">
      <dgm:prSet presAssocID="{5C915C31-B6E3-1E42-992F-B4F150E699FB}" presName="wedge7Tx" presStyleLbl="node1" presStyleIdx="6" presStyleCnt="7">
        <dgm:presLayoutVars>
          <dgm:chMax val="0"/>
          <dgm:chPref val="0"/>
          <dgm:bulletEnabled val="1"/>
        </dgm:presLayoutVars>
      </dgm:prSet>
      <dgm:spPr/>
    </dgm:pt>
    <dgm:pt modelId="{06209C33-B04D-204F-8DDB-385C8D72A5A3}" type="pres">
      <dgm:prSet presAssocID="{91C3D40C-D61D-0D46-8C61-2F25C23F24C2}" presName="arrowWedge1" presStyleLbl="fgSibTrans2D1" presStyleIdx="0" presStyleCnt="7"/>
      <dgm:spPr/>
    </dgm:pt>
    <dgm:pt modelId="{5E381155-E4A2-9149-988F-AD63AE919120}" type="pres">
      <dgm:prSet presAssocID="{A8D998F9-2F06-1545-B028-6C7BA2A8186E}" presName="arrowWedge2" presStyleLbl="fgSibTrans2D1" presStyleIdx="1" presStyleCnt="7"/>
      <dgm:spPr/>
    </dgm:pt>
    <dgm:pt modelId="{5F1EF14E-4B29-F149-A6B1-BCED3F5661CF}" type="pres">
      <dgm:prSet presAssocID="{8EE4BE14-9266-AF4D-8860-61111DDC1F91}" presName="arrowWedge3" presStyleLbl="fgSibTrans2D1" presStyleIdx="2" presStyleCnt="7"/>
      <dgm:spPr/>
    </dgm:pt>
    <dgm:pt modelId="{C85C3557-5ECA-7F4B-BB4C-D8F5F5942AB5}" type="pres">
      <dgm:prSet presAssocID="{C6DF2BFB-51F9-8E40-8825-5616DF8275C9}" presName="arrowWedge4" presStyleLbl="fgSibTrans2D1" presStyleIdx="3" presStyleCnt="7"/>
      <dgm:spPr/>
    </dgm:pt>
    <dgm:pt modelId="{66AD7C74-9880-7D40-8D47-DB244E6F8134}" type="pres">
      <dgm:prSet presAssocID="{C1AD03FB-435D-7240-A49D-21DA289E08B9}" presName="arrowWedge5" presStyleLbl="fgSibTrans2D1" presStyleIdx="4" presStyleCnt="7"/>
      <dgm:spPr/>
    </dgm:pt>
    <dgm:pt modelId="{F1F35D87-1A65-D247-91D8-A9BD46EB51D8}" type="pres">
      <dgm:prSet presAssocID="{7D44EC91-7664-E142-A4D7-883D8AF85A41}" presName="arrowWedge6" presStyleLbl="fgSibTrans2D1" presStyleIdx="5" presStyleCnt="7"/>
      <dgm:spPr/>
    </dgm:pt>
    <dgm:pt modelId="{C5E48561-59E6-864B-8EF0-AA918360FCC6}" type="pres">
      <dgm:prSet presAssocID="{D945F4CA-B00F-9A44-8EF7-BFA43BD02FB5}" presName="arrowWedge7" presStyleLbl="fgSibTrans2D1" presStyleIdx="6" presStyleCnt="7"/>
      <dgm:spPr/>
    </dgm:pt>
  </dgm:ptLst>
  <dgm:cxnLst>
    <dgm:cxn modelId="{A7E0CC43-9497-A245-A64B-78602D3A0BF1}" type="presOf" srcId="{4ED38497-7D74-B04B-B4F4-C742C5F33D8D}" destId="{85175615-74A4-E54D-B4F9-C21AD764B136}" srcOrd="1" destOrd="0" presId="urn:microsoft.com/office/officeart/2005/8/layout/cycle8"/>
    <dgm:cxn modelId="{D701799F-AB2E-B346-A461-C54AF063B0AC}" srcId="{5C915C31-B6E3-1E42-992F-B4F150E699FB}" destId="{ACC8BBC6-F1DE-3B46-8B32-376EF0E06A2A}" srcOrd="0" destOrd="0" parTransId="{463A1526-31B4-F84C-A56D-3EC1AEC48388}" sibTransId="{91C3D40C-D61D-0D46-8C61-2F25C23F24C2}"/>
    <dgm:cxn modelId="{FA3310D6-B5A2-4A44-92BD-266AAF309275}" srcId="{5C915C31-B6E3-1E42-992F-B4F150E699FB}" destId="{43D3A36A-2669-314B-AC04-D379B0ED1282}" srcOrd="5" destOrd="0" parTransId="{69005422-AD8B-E34C-AC9B-DB8BC56CB8F4}" sibTransId="{7D44EC91-7664-E142-A4D7-883D8AF85A41}"/>
    <dgm:cxn modelId="{42970F44-E7A0-8C42-A3A4-57615A347EB9}" type="presOf" srcId="{C436447A-6506-1041-9476-03A9D4709D4F}" destId="{40F77B21-01A0-6049-A3FF-51E1C5D52CC6}" srcOrd="1" destOrd="0" presId="urn:microsoft.com/office/officeart/2005/8/layout/cycle8"/>
    <dgm:cxn modelId="{77D07ED8-6BE4-B941-A037-3E636E585404}" srcId="{5C915C31-B6E3-1E42-992F-B4F150E699FB}" destId="{E2A4B6F7-81C5-A846-93A6-6C3E1158DC94}" srcOrd="4" destOrd="0" parTransId="{BB64455C-18C0-5E42-86FE-CDEF1CB0766C}" sibTransId="{C1AD03FB-435D-7240-A49D-21DA289E08B9}"/>
    <dgm:cxn modelId="{1F6BA9B7-85C7-B24D-A5B3-1D7B25DEACE0}" srcId="{5C915C31-B6E3-1E42-992F-B4F150E699FB}" destId="{C436447A-6506-1041-9476-03A9D4709D4F}" srcOrd="6" destOrd="0" parTransId="{A4C30E7E-FF12-7D4F-9C62-8FA6ED73A862}" sibTransId="{D945F4CA-B00F-9A44-8EF7-BFA43BD02FB5}"/>
    <dgm:cxn modelId="{D49CD564-2ABE-8D4A-A1AD-F3C76D4301CD}" type="presOf" srcId="{E410F310-01EF-B641-88FD-C99EC8EA1B96}" destId="{042E7734-8630-B144-B3FD-7E7F79C57A7A}" srcOrd="1" destOrd="0" presId="urn:microsoft.com/office/officeart/2005/8/layout/cycle8"/>
    <dgm:cxn modelId="{F6732283-27EB-A44D-865B-8FD7D9C87FB6}" type="presOf" srcId="{43D3A36A-2669-314B-AC04-D379B0ED1282}" destId="{19BF7E64-47BB-3B49-8BEC-F2A241C56565}" srcOrd="1" destOrd="0" presId="urn:microsoft.com/office/officeart/2005/8/layout/cycle8"/>
    <dgm:cxn modelId="{9354BA25-D75C-4443-9471-349D54BE90E6}" type="presOf" srcId="{43D3A36A-2669-314B-AC04-D379B0ED1282}" destId="{C11F8241-C948-2E4A-8619-75E9F8AB703B}" srcOrd="0" destOrd="0" presId="urn:microsoft.com/office/officeart/2005/8/layout/cycle8"/>
    <dgm:cxn modelId="{D983299D-43EB-894A-A40D-707FE3565CDA}" srcId="{5C915C31-B6E3-1E42-992F-B4F150E699FB}" destId="{2E0A9618-6006-1F4B-86D7-783FD3038110}" srcOrd="3" destOrd="0" parTransId="{EFCC9CC7-6C3E-0444-8B71-95FFAAA3645A}" sibTransId="{C6DF2BFB-51F9-8E40-8825-5616DF8275C9}"/>
    <dgm:cxn modelId="{8D984063-7C25-E049-AF07-40DFEFEBE400}" srcId="{5C915C31-B6E3-1E42-992F-B4F150E699FB}" destId="{E410F310-01EF-B641-88FD-C99EC8EA1B96}" srcOrd="1" destOrd="0" parTransId="{00E23889-C503-1C47-A657-6D7F54CB798A}" sibTransId="{A8D998F9-2F06-1545-B028-6C7BA2A8186E}"/>
    <dgm:cxn modelId="{388CF8B8-BC3F-FE47-84B3-B620313C3D47}" type="presOf" srcId="{E2A4B6F7-81C5-A846-93A6-6C3E1158DC94}" destId="{D74F81A9-266F-4B41-9CDB-BD2F47355517}" srcOrd="1" destOrd="0" presId="urn:microsoft.com/office/officeart/2005/8/layout/cycle8"/>
    <dgm:cxn modelId="{CC09A7F2-AA6F-0E4F-8FA6-2C35E43CECD2}" srcId="{5C915C31-B6E3-1E42-992F-B4F150E699FB}" destId="{4ED38497-7D74-B04B-B4F4-C742C5F33D8D}" srcOrd="2" destOrd="0" parTransId="{F388D315-D4B0-B547-8FFE-A9C86EB90519}" sibTransId="{8EE4BE14-9266-AF4D-8860-61111DDC1F91}"/>
    <dgm:cxn modelId="{86D00766-742F-D44C-957D-31A0D6BCC774}" type="presOf" srcId="{E2A4B6F7-81C5-A846-93A6-6C3E1158DC94}" destId="{B918D7EE-4D30-E742-A727-00824295B360}" srcOrd="0" destOrd="0" presId="urn:microsoft.com/office/officeart/2005/8/layout/cycle8"/>
    <dgm:cxn modelId="{3AEB7A6A-0F8F-B74E-BF50-1F38548FD6BF}" type="presOf" srcId="{2E0A9618-6006-1F4B-86D7-783FD3038110}" destId="{B50C07B8-13C9-944A-AD58-E0ABE6E71556}" srcOrd="1" destOrd="0" presId="urn:microsoft.com/office/officeart/2005/8/layout/cycle8"/>
    <dgm:cxn modelId="{ACA94E21-0EFA-7B45-B5DB-B4B131D1C378}" type="presOf" srcId="{4ED38497-7D74-B04B-B4F4-C742C5F33D8D}" destId="{D32760D9-B7B7-544C-BF61-9FFC28ADEC37}" srcOrd="0" destOrd="0" presId="urn:microsoft.com/office/officeart/2005/8/layout/cycle8"/>
    <dgm:cxn modelId="{3A6402A4-DB71-334D-B91A-312FF8CC90AF}" type="presOf" srcId="{2E0A9618-6006-1F4B-86D7-783FD3038110}" destId="{4D5B45D7-C151-4A4C-B669-91F6A5E571FC}" srcOrd="0" destOrd="0" presId="urn:microsoft.com/office/officeart/2005/8/layout/cycle8"/>
    <dgm:cxn modelId="{A3861946-99F2-CB46-81E4-78FC2C8449C9}" type="presOf" srcId="{C436447A-6506-1041-9476-03A9D4709D4F}" destId="{EE38755B-17D2-FE4B-A1BB-5C5816800D1A}" srcOrd="0" destOrd="0" presId="urn:microsoft.com/office/officeart/2005/8/layout/cycle8"/>
    <dgm:cxn modelId="{C20947D9-4109-7444-B1A7-3EFD7AB4C629}" type="presOf" srcId="{E410F310-01EF-B641-88FD-C99EC8EA1B96}" destId="{0F805662-CDF3-604D-9CAE-CC3D259F50D8}" srcOrd="0" destOrd="0" presId="urn:microsoft.com/office/officeart/2005/8/layout/cycle8"/>
    <dgm:cxn modelId="{ADE40BDE-8468-E046-8423-5892DDD9495A}" type="presOf" srcId="{ACC8BBC6-F1DE-3B46-8B32-376EF0E06A2A}" destId="{30F9299B-15A0-2540-A7C0-28EAA7090871}" srcOrd="1" destOrd="0" presId="urn:microsoft.com/office/officeart/2005/8/layout/cycle8"/>
    <dgm:cxn modelId="{83D68B0F-1598-A24B-8713-380B1A8EA6E9}" type="presOf" srcId="{5C915C31-B6E3-1E42-992F-B4F150E699FB}" destId="{2019215B-7C22-2B4B-A0B2-D32BF1AF7397}" srcOrd="0" destOrd="0" presId="urn:microsoft.com/office/officeart/2005/8/layout/cycle8"/>
    <dgm:cxn modelId="{FA7BF267-135B-7547-ABD4-5F38086CBCCA}" type="presOf" srcId="{ACC8BBC6-F1DE-3B46-8B32-376EF0E06A2A}" destId="{E340B15A-E9DA-7F41-A995-E8E9FECD7878}" srcOrd="0" destOrd="0" presId="urn:microsoft.com/office/officeart/2005/8/layout/cycle8"/>
    <dgm:cxn modelId="{E2466397-9822-2949-8568-C903BC085894}" type="presParOf" srcId="{2019215B-7C22-2B4B-A0B2-D32BF1AF7397}" destId="{E340B15A-E9DA-7F41-A995-E8E9FECD7878}" srcOrd="0" destOrd="0" presId="urn:microsoft.com/office/officeart/2005/8/layout/cycle8"/>
    <dgm:cxn modelId="{6CC8FFAE-58ED-EC46-AE35-BA6EB8FB6025}" type="presParOf" srcId="{2019215B-7C22-2B4B-A0B2-D32BF1AF7397}" destId="{D2F1BCEA-C63A-0340-BDE5-9C6BFB5D019E}" srcOrd="1" destOrd="0" presId="urn:microsoft.com/office/officeart/2005/8/layout/cycle8"/>
    <dgm:cxn modelId="{57E17479-3083-9640-A545-9581BE6B115D}" type="presParOf" srcId="{2019215B-7C22-2B4B-A0B2-D32BF1AF7397}" destId="{B7043FF9-7095-F349-93D1-3EFEDB92482D}" srcOrd="2" destOrd="0" presId="urn:microsoft.com/office/officeart/2005/8/layout/cycle8"/>
    <dgm:cxn modelId="{B23815A8-BE5F-8644-967C-ABFA53436576}" type="presParOf" srcId="{2019215B-7C22-2B4B-A0B2-D32BF1AF7397}" destId="{30F9299B-15A0-2540-A7C0-28EAA7090871}" srcOrd="3" destOrd="0" presId="urn:microsoft.com/office/officeart/2005/8/layout/cycle8"/>
    <dgm:cxn modelId="{E7A54CF0-83DF-5341-BDB4-838738671494}" type="presParOf" srcId="{2019215B-7C22-2B4B-A0B2-D32BF1AF7397}" destId="{0F805662-CDF3-604D-9CAE-CC3D259F50D8}" srcOrd="4" destOrd="0" presId="urn:microsoft.com/office/officeart/2005/8/layout/cycle8"/>
    <dgm:cxn modelId="{65CDE0F7-3A98-2244-A023-7D36AAF2A047}" type="presParOf" srcId="{2019215B-7C22-2B4B-A0B2-D32BF1AF7397}" destId="{D97AC30E-22E0-AC46-893C-CF1FA78E6B71}" srcOrd="5" destOrd="0" presId="urn:microsoft.com/office/officeart/2005/8/layout/cycle8"/>
    <dgm:cxn modelId="{3D4E3CA6-AA2B-6349-9F72-3B37F35095A5}" type="presParOf" srcId="{2019215B-7C22-2B4B-A0B2-D32BF1AF7397}" destId="{7290AC31-D147-DE43-88D3-772496752125}" srcOrd="6" destOrd="0" presId="urn:microsoft.com/office/officeart/2005/8/layout/cycle8"/>
    <dgm:cxn modelId="{D19DF436-9FED-9B48-8234-0D4B6D08B73C}" type="presParOf" srcId="{2019215B-7C22-2B4B-A0B2-D32BF1AF7397}" destId="{042E7734-8630-B144-B3FD-7E7F79C57A7A}" srcOrd="7" destOrd="0" presId="urn:microsoft.com/office/officeart/2005/8/layout/cycle8"/>
    <dgm:cxn modelId="{38D7DC7D-6890-C94E-9FB1-1AC20D8D1C81}" type="presParOf" srcId="{2019215B-7C22-2B4B-A0B2-D32BF1AF7397}" destId="{D32760D9-B7B7-544C-BF61-9FFC28ADEC37}" srcOrd="8" destOrd="0" presId="urn:microsoft.com/office/officeart/2005/8/layout/cycle8"/>
    <dgm:cxn modelId="{87219509-A678-9D44-AD6A-555D94464DFD}" type="presParOf" srcId="{2019215B-7C22-2B4B-A0B2-D32BF1AF7397}" destId="{B811567D-CA5C-FC41-847B-48354C002117}" srcOrd="9" destOrd="0" presId="urn:microsoft.com/office/officeart/2005/8/layout/cycle8"/>
    <dgm:cxn modelId="{AB9E9C07-C36C-504D-97E1-71887D8D82EA}" type="presParOf" srcId="{2019215B-7C22-2B4B-A0B2-D32BF1AF7397}" destId="{E3C98AFF-AB16-774A-A169-105C7FA25E42}" srcOrd="10" destOrd="0" presId="urn:microsoft.com/office/officeart/2005/8/layout/cycle8"/>
    <dgm:cxn modelId="{91E7ED34-15C1-8945-8C62-752429BC5A85}" type="presParOf" srcId="{2019215B-7C22-2B4B-A0B2-D32BF1AF7397}" destId="{85175615-74A4-E54D-B4F9-C21AD764B136}" srcOrd="11" destOrd="0" presId="urn:microsoft.com/office/officeart/2005/8/layout/cycle8"/>
    <dgm:cxn modelId="{6FE5B7EE-8630-4745-B546-E2348002E95C}" type="presParOf" srcId="{2019215B-7C22-2B4B-A0B2-D32BF1AF7397}" destId="{4D5B45D7-C151-4A4C-B669-91F6A5E571FC}" srcOrd="12" destOrd="0" presId="urn:microsoft.com/office/officeart/2005/8/layout/cycle8"/>
    <dgm:cxn modelId="{63733233-B056-E64E-AC4C-161A8514BD03}" type="presParOf" srcId="{2019215B-7C22-2B4B-A0B2-D32BF1AF7397}" destId="{018CD144-FAFC-D641-8B78-117E5784DBD4}" srcOrd="13" destOrd="0" presId="urn:microsoft.com/office/officeart/2005/8/layout/cycle8"/>
    <dgm:cxn modelId="{F3FB9A93-9222-CB4F-B2F5-27EC1B53680E}" type="presParOf" srcId="{2019215B-7C22-2B4B-A0B2-D32BF1AF7397}" destId="{57445EED-95B1-CE49-956F-C834F3747F01}" srcOrd="14" destOrd="0" presId="urn:microsoft.com/office/officeart/2005/8/layout/cycle8"/>
    <dgm:cxn modelId="{1BEA71AB-410A-3646-9BCA-2BE3A8ECD3D6}" type="presParOf" srcId="{2019215B-7C22-2B4B-A0B2-D32BF1AF7397}" destId="{B50C07B8-13C9-944A-AD58-E0ABE6E71556}" srcOrd="15" destOrd="0" presId="urn:microsoft.com/office/officeart/2005/8/layout/cycle8"/>
    <dgm:cxn modelId="{AF3FCB83-19A0-B24E-9370-3218791C4CB5}" type="presParOf" srcId="{2019215B-7C22-2B4B-A0B2-D32BF1AF7397}" destId="{B918D7EE-4D30-E742-A727-00824295B360}" srcOrd="16" destOrd="0" presId="urn:microsoft.com/office/officeart/2005/8/layout/cycle8"/>
    <dgm:cxn modelId="{A5A5BD8F-6BCF-6247-ADDB-016962E1868F}" type="presParOf" srcId="{2019215B-7C22-2B4B-A0B2-D32BF1AF7397}" destId="{B799CEEC-A46C-7C44-A366-D8241F821027}" srcOrd="17" destOrd="0" presId="urn:microsoft.com/office/officeart/2005/8/layout/cycle8"/>
    <dgm:cxn modelId="{A6740EF2-13C0-534E-9F70-CF12665F8E2F}" type="presParOf" srcId="{2019215B-7C22-2B4B-A0B2-D32BF1AF7397}" destId="{CE722EA6-906E-874E-AE93-D6EC7D31A780}" srcOrd="18" destOrd="0" presId="urn:microsoft.com/office/officeart/2005/8/layout/cycle8"/>
    <dgm:cxn modelId="{08362A60-3255-4545-900B-58ABAB2814E9}" type="presParOf" srcId="{2019215B-7C22-2B4B-A0B2-D32BF1AF7397}" destId="{D74F81A9-266F-4B41-9CDB-BD2F47355517}" srcOrd="19" destOrd="0" presId="urn:microsoft.com/office/officeart/2005/8/layout/cycle8"/>
    <dgm:cxn modelId="{48535DFE-FF19-4943-B306-0020FD1D9A2B}" type="presParOf" srcId="{2019215B-7C22-2B4B-A0B2-D32BF1AF7397}" destId="{C11F8241-C948-2E4A-8619-75E9F8AB703B}" srcOrd="20" destOrd="0" presId="urn:microsoft.com/office/officeart/2005/8/layout/cycle8"/>
    <dgm:cxn modelId="{75429DFC-20F5-D44A-87D8-91C0C09A310C}" type="presParOf" srcId="{2019215B-7C22-2B4B-A0B2-D32BF1AF7397}" destId="{FE924B6E-0457-B94A-85BB-8AF8450C8313}" srcOrd="21" destOrd="0" presId="urn:microsoft.com/office/officeart/2005/8/layout/cycle8"/>
    <dgm:cxn modelId="{25D60634-9217-9F4B-8AB4-BAB0F9213098}" type="presParOf" srcId="{2019215B-7C22-2B4B-A0B2-D32BF1AF7397}" destId="{43EB93B4-3594-D345-AB30-DF51F9FB5ED6}" srcOrd="22" destOrd="0" presId="urn:microsoft.com/office/officeart/2005/8/layout/cycle8"/>
    <dgm:cxn modelId="{46098373-56F9-9246-AE50-80901120C1E1}" type="presParOf" srcId="{2019215B-7C22-2B4B-A0B2-D32BF1AF7397}" destId="{19BF7E64-47BB-3B49-8BEC-F2A241C56565}" srcOrd="23" destOrd="0" presId="urn:microsoft.com/office/officeart/2005/8/layout/cycle8"/>
    <dgm:cxn modelId="{F38E3F24-DB8A-D74A-B314-8939F881F4C5}" type="presParOf" srcId="{2019215B-7C22-2B4B-A0B2-D32BF1AF7397}" destId="{EE38755B-17D2-FE4B-A1BB-5C5816800D1A}" srcOrd="24" destOrd="0" presId="urn:microsoft.com/office/officeart/2005/8/layout/cycle8"/>
    <dgm:cxn modelId="{A6A14B5C-7FE7-E544-8DFB-51042DF99FA3}" type="presParOf" srcId="{2019215B-7C22-2B4B-A0B2-D32BF1AF7397}" destId="{51283D1A-6887-F94B-8536-3A62B11F0148}" srcOrd="25" destOrd="0" presId="urn:microsoft.com/office/officeart/2005/8/layout/cycle8"/>
    <dgm:cxn modelId="{FBB9B8CD-450D-8A4B-B2D7-3C1C8C3E4214}" type="presParOf" srcId="{2019215B-7C22-2B4B-A0B2-D32BF1AF7397}" destId="{B204E386-B47E-8F45-9585-ABD10E995DFE}" srcOrd="26" destOrd="0" presId="urn:microsoft.com/office/officeart/2005/8/layout/cycle8"/>
    <dgm:cxn modelId="{DBBAE974-4A86-AD45-8B88-C75665520979}" type="presParOf" srcId="{2019215B-7C22-2B4B-A0B2-D32BF1AF7397}" destId="{40F77B21-01A0-6049-A3FF-51E1C5D52CC6}" srcOrd="27" destOrd="0" presId="urn:microsoft.com/office/officeart/2005/8/layout/cycle8"/>
    <dgm:cxn modelId="{B74B437C-7559-1A48-A1F9-D8D82A5EF74E}" type="presParOf" srcId="{2019215B-7C22-2B4B-A0B2-D32BF1AF7397}" destId="{06209C33-B04D-204F-8DDB-385C8D72A5A3}" srcOrd="28" destOrd="0" presId="urn:microsoft.com/office/officeart/2005/8/layout/cycle8"/>
    <dgm:cxn modelId="{CC2FC7B4-C5E5-4741-86FC-2A3FB4218427}" type="presParOf" srcId="{2019215B-7C22-2B4B-A0B2-D32BF1AF7397}" destId="{5E381155-E4A2-9149-988F-AD63AE919120}" srcOrd="29" destOrd="0" presId="urn:microsoft.com/office/officeart/2005/8/layout/cycle8"/>
    <dgm:cxn modelId="{052B7E02-B902-D441-BE6B-8712F36ECBF0}" type="presParOf" srcId="{2019215B-7C22-2B4B-A0B2-D32BF1AF7397}" destId="{5F1EF14E-4B29-F149-A6B1-BCED3F5661CF}" srcOrd="30" destOrd="0" presId="urn:microsoft.com/office/officeart/2005/8/layout/cycle8"/>
    <dgm:cxn modelId="{4822087B-833E-AF40-917C-7AC6679CBAA0}" type="presParOf" srcId="{2019215B-7C22-2B4B-A0B2-D32BF1AF7397}" destId="{C85C3557-5ECA-7F4B-BB4C-D8F5F5942AB5}" srcOrd="31" destOrd="0" presId="urn:microsoft.com/office/officeart/2005/8/layout/cycle8"/>
    <dgm:cxn modelId="{E76CEFE6-E496-3E4B-B2C7-81B006A13FBA}" type="presParOf" srcId="{2019215B-7C22-2B4B-A0B2-D32BF1AF7397}" destId="{66AD7C74-9880-7D40-8D47-DB244E6F8134}" srcOrd="32" destOrd="0" presId="urn:microsoft.com/office/officeart/2005/8/layout/cycle8"/>
    <dgm:cxn modelId="{2F379830-6B8D-2840-BC44-F2D25BB55BED}" type="presParOf" srcId="{2019215B-7C22-2B4B-A0B2-D32BF1AF7397}" destId="{F1F35D87-1A65-D247-91D8-A9BD46EB51D8}" srcOrd="33" destOrd="0" presId="urn:microsoft.com/office/officeart/2005/8/layout/cycle8"/>
    <dgm:cxn modelId="{53775785-0ED7-FA44-A331-3CBAE23420F6}" type="presParOf" srcId="{2019215B-7C22-2B4B-A0B2-D32BF1AF7397}" destId="{C5E48561-59E6-864B-8EF0-AA918360FCC6}" srcOrd="34" destOrd="0" presId="urn:microsoft.com/office/officeart/2005/8/layout/cycle8"/>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C46322D-5D71-2443-B567-E502E6A89199}" type="doc">
      <dgm:prSet loTypeId="urn:microsoft.com/office/officeart/2005/8/layout/hierarchy6" loCatId="hierarchy" qsTypeId="urn:microsoft.com/office/officeart/2005/8/quickstyle/simple4" qsCatId="simple" csTypeId="urn:microsoft.com/office/officeart/2005/8/colors/accent1_2" csCatId="accent1" phldr="1"/>
      <dgm:spPr/>
      <dgm:t>
        <a:bodyPr/>
        <a:lstStyle/>
        <a:p>
          <a:endParaRPr lang="en-US"/>
        </a:p>
      </dgm:t>
    </dgm:pt>
    <dgm:pt modelId="{5CB751C2-F8D7-AA46-9805-2A5BD42AE40D}">
      <dgm:prSet phldrT="[Text]"/>
      <dgm:spPr/>
      <dgm:t>
        <a:bodyPr/>
        <a:lstStyle/>
        <a:p>
          <a:r>
            <a:rPr lang="en-US" dirty="0" smtClean="0"/>
            <a:t>Human rights law</a:t>
          </a:r>
          <a:endParaRPr lang="en-US" dirty="0"/>
        </a:p>
      </dgm:t>
    </dgm:pt>
    <dgm:pt modelId="{FCA93E35-B4F2-2744-AAF9-D4FC5694853B}" type="parTrans" cxnId="{163D8913-2D77-BE49-912C-130D1E6CC774}">
      <dgm:prSet/>
      <dgm:spPr/>
      <dgm:t>
        <a:bodyPr/>
        <a:lstStyle/>
        <a:p>
          <a:endParaRPr lang="en-US"/>
        </a:p>
      </dgm:t>
    </dgm:pt>
    <dgm:pt modelId="{E9664DD0-FE02-BE4D-A2B3-A78CA394FDC8}" type="sibTrans" cxnId="{163D8913-2D77-BE49-912C-130D1E6CC774}">
      <dgm:prSet/>
      <dgm:spPr/>
      <dgm:t>
        <a:bodyPr/>
        <a:lstStyle/>
        <a:p>
          <a:endParaRPr lang="en-US"/>
        </a:p>
      </dgm:t>
    </dgm:pt>
    <dgm:pt modelId="{E9B10055-EE4E-A649-A206-0963EA74B133}">
      <dgm:prSet phldrT="[Text]"/>
      <dgm:spPr/>
      <dgm:t>
        <a:bodyPr/>
        <a:lstStyle/>
        <a:p>
          <a:r>
            <a:rPr lang="en-US" dirty="0" smtClean="0"/>
            <a:t>International</a:t>
          </a:r>
          <a:endParaRPr lang="en-US" dirty="0"/>
        </a:p>
      </dgm:t>
    </dgm:pt>
    <dgm:pt modelId="{A131CDE2-45FA-9548-AC55-74C97E839440}" type="parTrans" cxnId="{D3FD1FAB-E13F-D14D-A9E0-FD8D0E31385C}">
      <dgm:prSet/>
      <dgm:spPr/>
      <dgm:t>
        <a:bodyPr/>
        <a:lstStyle/>
        <a:p>
          <a:endParaRPr lang="en-US"/>
        </a:p>
      </dgm:t>
    </dgm:pt>
    <dgm:pt modelId="{79EDE948-8428-CD4F-B38E-91E2C9EE7EFF}" type="sibTrans" cxnId="{D3FD1FAB-E13F-D14D-A9E0-FD8D0E31385C}">
      <dgm:prSet/>
      <dgm:spPr/>
      <dgm:t>
        <a:bodyPr/>
        <a:lstStyle/>
        <a:p>
          <a:endParaRPr lang="en-US"/>
        </a:p>
      </dgm:t>
    </dgm:pt>
    <dgm:pt modelId="{C142CD91-A5EF-BF4B-8ADB-31705705A977}">
      <dgm:prSet phldrT="[Text]"/>
      <dgm:spPr/>
      <dgm:t>
        <a:bodyPr/>
        <a:lstStyle/>
        <a:p>
          <a:r>
            <a:rPr lang="en-US" dirty="0" smtClean="0"/>
            <a:t>UNHCHR</a:t>
          </a:r>
          <a:endParaRPr lang="en-US" dirty="0"/>
        </a:p>
      </dgm:t>
    </dgm:pt>
    <dgm:pt modelId="{B1DCFCDC-03D9-0A4C-89C8-DB700BA8D620}" type="parTrans" cxnId="{3AB798E1-E5C0-324F-94D5-B950785B1753}">
      <dgm:prSet/>
      <dgm:spPr/>
      <dgm:t>
        <a:bodyPr/>
        <a:lstStyle/>
        <a:p>
          <a:endParaRPr lang="en-US"/>
        </a:p>
      </dgm:t>
    </dgm:pt>
    <dgm:pt modelId="{4E194C61-A5F1-F94A-869B-420030742C6C}" type="sibTrans" cxnId="{3AB798E1-E5C0-324F-94D5-B950785B1753}">
      <dgm:prSet/>
      <dgm:spPr/>
      <dgm:t>
        <a:bodyPr/>
        <a:lstStyle/>
        <a:p>
          <a:endParaRPr lang="en-US"/>
        </a:p>
      </dgm:t>
    </dgm:pt>
    <dgm:pt modelId="{06E3C78F-34D3-D64C-8132-485C7BD3333B}">
      <dgm:prSet phldrT="[Text]"/>
      <dgm:spPr/>
      <dgm:t>
        <a:bodyPr/>
        <a:lstStyle/>
        <a:p>
          <a:r>
            <a:rPr lang="en-US" dirty="0" smtClean="0"/>
            <a:t>Human Rights Council</a:t>
          </a:r>
          <a:endParaRPr lang="en-US" dirty="0"/>
        </a:p>
      </dgm:t>
    </dgm:pt>
    <dgm:pt modelId="{C70A5FCA-9D91-5E45-BE52-F5DBB97BC4FA}" type="parTrans" cxnId="{162EB949-A450-D64C-8C22-004FC308C207}">
      <dgm:prSet/>
      <dgm:spPr/>
      <dgm:t>
        <a:bodyPr/>
        <a:lstStyle/>
        <a:p>
          <a:endParaRPr lang="en-US"/>
        </a:p>
      </dgm:t>
    </dgm:pt>
    <dgm:pt modelId="{0086C428-2F14-4A4D-9FF5-88DD4AA8C495}" type="sibTrans" cxnId="{162EB949-A450-D64C-8C22-004FC308C207}">
      <dgm:prSet/>
      <dgm:spPr/>
      <dgm:t>
        <a:bodyPr/>
        <a:lstStyle/>
        <a:p>
          <a:endParaRPr lang="en-US"/>
        </a:p>
      </dgm:t>
    </dgm:pt>
    <dgm:pt modelId="{CD932254-4166-F14A-A487-1AAC656715FC}">
      <dgm:prSet phldrT="[Text]"/>
      <dgm:spPr/>
      <dgm:t>
        <a:bodyPr/>
        <a:lstStyle/>
        <a:p>
          <a:r>
            <a:rPr lang="en-US" dirty="0" smtClean="0"/>
            <a:t>Regional</a:t>
          </a:r>
          <a:endParaRPr lang="en-US" dirty="0"/>
        </a:p>
      </dgm:t>
    </dgm:pt>
    <dgm:pt modelId="{1B56FC29-BCED-2A44-9106-F736723DFAE9}" type="parTrans" cxnId="{15A231DA-FDA3-BB47-A983-B5972276B2BA}">
      <dgm:prSet/>
      <dgm:spPr/>
      <dgm:t>
        <a:bodyPr/>
        <a:lstStyle/>
        <a:p>
          <a:endParaRPr lang="en-US"/>
        </a:p>
      </dgm:t>
    </dgm:pt>
    <dgm:pt modelId="{DD77256B-D00D-9D48-B4CB-50E2775B27C6}" type="sibTrans" cxnId="{15A231DA-FDA3-BB47-A983-B5972276B2BA}">
      <dgm:prSet/>
      <dgm:spPr/>
      <dgm:t>
        <a:bodyPr/>
        <a:lstStyle/>
        <a:p>
          <a:endParaRPr lang="en-US"/>
        </a:p>
      </dgm:t>
    </dgm:pt>
    <dgm:pt modelId="{1F5EB5DF-A250-A147-9759-7C285A56F3A6}">
      <dgm:prSet phldrT="[Text]"/>
      <dgm:spPr/>
      <dgm:t>
        <a:bodyPr/>
        <a:lstStyle/>
        <a:p>
          <a:r>
            <a:rPr lang="en-US" dirty="0" smtClean="0"/>
            <a:t>ECHR</a:t>
          </a:r>
          <a:endParaRPr lang="en-US" dirty="0"/>
        </a:p>
      </dgm:t>
    </dgm:pt>
    <dgm:pt modelId="{EB63A044-685C-3C44-9A5D-60F8089D4608}" type="parTrans" cxnId="{CAAAAC6E-96D4-DC45-9F3B-720B0F0CE719}">
      <dgm:prSet/>
      <dgm:spPr/>
      <dgm:t>
        <a:bodyPr/>
        <a:lstStyle/>
        <a:p>
          <a:endParaRPr lang="en-US"/>
        </a:p>
      </dgm:t>
    </dgm:pt>
    <dgm:pt modelId="{491BD6E8-5BCA-7440-9FA9-7E5C169F44A8}" type="sibTrans" cxnId="{CAAAAC6E-96D4-DC45-9F3B-720B0F0CE719}">
      <dgm:prSet/>
      <dgm:spPr/>
      <dgm:t>
        <a:bodyPr/>
        <a:lstStyle/>
        <a:p>
          <a:endParaRPr lang="en-US"/>
        </a:p>
      </dgm:t>
    </dgm:pt>
    <dgm:pt modelId="{EFEF60C9-6BCE-1F42-9AD3-DD1C67A77A45}">
      <dgm:prSet phldrT="[Text]" phldr="1"/>
      <dgm:spPr/>
      <dgm:t>
        <a:bodyPr/>
        <a:lstStyle/>
        <a:p>
          <a:endParaRPr lang="en-US" dirty="0"/>
        </a:p>
      </dgm:t>
    </dgm:pt>
    <dgm:pt modelId="{5C69494B-2620-D54C-AC96-0604E90AF992}" type="parTrans" cxnId="{A14E3B4C-FA74-5F4B-9352-A6EBC27FDE6F}">
      <dgm:prSet/>
      <dgm:spPr/>
      <dgm:t>
        <a:bodyPr/>
        <a:lstStyle/>
        <a:p>
          <a:endParaRPr lang="en-US"/>
        </a:p>
      </dgm:t>
    </dgm:pt>
    <dgm:pt modelId="{1814F35C-4DBD-604C-833A-1B004B67B354}" type="sibTrans" cxnId="{A14E3B4C-FA74-5F4B-9352-A6EBC27FDE6F}">
      <dgm:prSet/>
      <dgm:spPr/>
      <dgm:t>
        <a:bodyPr/>
        <a:lstStyle/>
        <a:p>
          <a:endParaRPr lang="en-US"/>
        </a:p>
      </dgm:t>
    </dgm:pt>
    <dgm:pt modelId="{6CBAEFDE-2A0B-AE4F-8BA4-2584AA54348F}">
      <dgm:prSet phldrT="[Text]" phldr="1"/>
      <dgm:spPr/>
      <dgm:t>
        <a:bodyPr/>
        <a:lstStyle/>
        <a:p>
          <a:endParaRPr lang="en-US"/>
        </a:p>
      </dgm:t>
    </dgm:pt>
    <dgm:pt modelId="{D7BF4105-8F3B-6344-AD0E-76CCA864326B}" type="parTrans" cxnId="{FA620D77-C19D-A240-9AE6-BCE78516558A}">
      <dgm:prSet/>
      <dgm:spPr/>
      <dgm:t>
        <a:bodyPr/>
        <a:lstStyle/>
        <a:p>
          <a:endParaRPr lang="en-US"/>
        </a:p>
      </dgm:t>
    </dgm:pt>
    <dgm:pt modelId="{0F5D44F7-404B-B14C-A32E-F3A20E92803F}" type="sibTrans" cxnId="{FA620D77-C19D-A240-9AE6-BCE78516558A}">
      <dgm:prSet/>
      <dgm:spPr/>
      <dgm:t>
        <a:bodyPr/>
        <a:lstStyle/>
        <a:p>
          <a:endParaRPr lang="en-US"/>
        </a:p>
      </dgm:t>
    </dgm:pt>
    <dgm:pt modelId="{7B115089-BDC5-F744-9760-51677C2EC6FF}">
      <dgm:prSet phldrT="[Text]" phldr="1"/>
      <dgm:spPr/>
      <dgm:t>
        <a:bodyPr/>
        <a:lstStyle/>
        <a:p>
          <a:endParaRPr lang="en-US" dirty="0"/>
        </a:p>
      </dgm:t>
    </dgm:pt>
    <dgm:pt modelId="{C5F7024D-6578-0A42-8A18-D063E9B6BDF2}" type="parTrans" cxnId="{297D5E76-14B9-594D-91C9-4DEBA2F1AF39}">
      <dgm:prSet/>
      <dgm:spPr/>
      <dgm:t>
        <a:bodyPr/>
        <a:lstStyle/>
        <a:p>
          <a:endParaRPr lang="en-US"/>
        </a:p>
      </dgm:t>
    </dgm:pt>
    <dgm:pt modelId="{7479291E-30EC-A047-87A8-1F0A4AC0F84F}" type="sibTrans" cxnId="{297D5E76-14B9-594D-91C9-4DEBA2F1AF39}">
      <dgm:prSet/>
      <dgm:spPr/>
      <dgm:t>
        <a:bodyPr/>
        <a:lstStyle/>
        <a:p>
          <a:endParaRPr lang="en-US"/>
        </a:p>
      </dgm:t>
    </dgm:pt>
    <dgm:pt modelId="{7A31745D-B334-BB45-B7E8-5E122492ED0C}">
      <dgm:prSet/>
      <dgm:spPr/>
      <dgm:t>
        <a:bodyPr/>
        <a:lstStyle/>
        <a:p>
          <a:r>
            <a:rPr lang="en-US" dirty="0" smtClean="0"/>
            <a:t>National</a:t>
          </a:r>
          <a:endParaRPr lang="en-US" dirty="0"/>
        </a:p>
      </dgm:t>
    </dgm:pt>
    <dgm:pt modelId="{33015D15-3E0E-144C-9BC5-13A83D2AD275}" type="parTrans" cxnId="{696AA7CD-BE8C-264D-94CD-7B52E420DD54}">
      <dgm:prSet/>
      <dgm:spPr/>
    </dgm:pt>
    <dgm:pt modelId="{54C48CB3-2EAC-8046-82E3-C254D5096300}" type="sibTrans" cxnId="{696AA7CD-BE8C-264D-94CD-7B52E420DD54}">
      <dgm:prSet/>
      <dgm:spPr/>
    </dgm:pt>
    <dgm:pt modelId="{D16C2D28-5EC5-7342-805A-E45862F5A057}">
      <dgm:prSet/>
      <dgm:spPr/>
      <dgm:t>
        <a:bodyPr/>
        <a:lstStyle/>
        <a:p>
          <a:r>
            <a:rPr lang="en-US" smtClean="0"/>
            <a:t>OSCE</a:t>
          </a:r>
          <a:endParaRPr lang="en-US" dirty="0"/>
        </a:p>
      </dgm:t>
    </dgm:pt>
    <dgm:pt modelId="{B6CDE9C5-F776-5B42-BA3B-0CED7146D969}" type="sibTrans" cxnId="{C39FE32B-D876-8441-83DF-36603199FB6A}">
      <dgm:prSet/>
      <dgm:spPr/>
    </dgm:pt>
    <dgm:pt modelId="{364BEA1A-2AFE-2E49-BD11-FCA580AC5284}" type="parTrans" cxnId="{C39FE32B-D876-8441-83DF-36603199FB6A}">
      <dgm:prSet/>
      <dgm:spPr/>
    </dgm:pt>
    <dgm:pt modelId="{F5794821-6390-6B4E-BCC7-1BFF69F97B44}" type="pres">
      <dgm:prSet presAssocID="{BC46322D-5D71-2443-B567-E502E6A89199}" presName="mainComposite" presStyleCnt="0">
        <dgm:presLayoutVars>
          <dgm:chPref val="1"/>
          <dgm:dir/>
          <dgm:animOne val="branch"/>
          <dgm:animLvl val="lvl"/>
          <dgm:resizeHandles val="exact"/>
        </dgm:presLayoutVars>
      </dgm:prSet>
      <dgm:spPr/>
    </dgm:pt>
    <dgm:pt modelId="{0B0C99BA-23D0-944A-B029-E19519C848EF}" type="pres">
      <dgm:prSet presAssocID="{BC46322D-5D71-2443-B567-E502E6A89199}" presName="hierFlow" presStyleCnt="0"/>
      <dgm:spPr/>
    </dgm:pt>
    <dgm:pt modelId="{84949DCE-4BC4-EE48-BCAC-C2BAD008169C}" type="pres">
      <dgm:prSet presAssocID="{BC46322D-5D71-2443-B567-E502E6A89199}" presName="firstBuf" presStyleCnt="0"/>
      <dgm:spPr/>
    </dgm:pt>
    <dgm:pt modelId="{AD2E96D5-3B1D-8C4B-B62D-E9F26E488601}" type="pres">
      <dgm:prSet presAssocID="{BC46322D-5D71-2443-B567-E502E6A89199}" presName="hierChild1" presStyleCnt="0">
        <dgm:presLayoutVars>
          <dgm:chPref val="1"/>
          <dgm:animOne val="branch"/>
          <dgm:animLvl val="lvl"/>
        </dgm:presLayoutVars>
      </dgm:prSet>
      <dgm:spPr/>
    </dgm:pt>
    <dgm:pt modelId="{7A050DE8-1D9F-CD45-86D8-EB45A1D66901}" type="pres">
      <dgm:prSet presAssocID="{5CB751C2-F8D7-AA46-9805-2A5BD42AE40D}" presName="Name14" presStyleCnt="0"/>
      <dgm:spPr/>
    </dgm:pt>
    <dgm:pt modelId="{3A103C65-DE5C-0444-855B-0070361F2489}" type="pres">
      <dgm:prSet presAssocID="{5CB751C2-F8D7-AA46-9805-2A5BD42AE40D}" presName="level1Shape" presStyleLbl="node0" presStyleIdx="0" presStyleCnt="1">
        <dgm:presLayoutVars>
          <dgm:chPref val="3"/>
        </dgm:presLayoutVars>
      </dgm:prSet>
      <dgm:spPr/>
      <dgm:t>
        <a:bodyPr/>
        <a:lstStyle/>
        <a:p>
          <a:endParaRPr lang="en-US"/>
        </a:p>
      </dgm:t>
    </dgm:pt>
    <dgm:pt modelId="{0D38F2B3-19E6-0149-83C5-E6317EDB409B}" type="pres">
      <dgm:prSet presAssocID="{5CB751C2-F8D7-AA46-9805-2A5BD42AE40D}" presName="hierChild2" presStyleCnt="0"/>
      <dgm:spPr/>
    </dgm:pt>
    <dgm:pt modelId="{C9575BF3-F577-E741-9651-5E58B42D3544}" type="pres">
      <dgm:prSet presAssocID="{A131CDE2-45FA-9548-AC55-74C97E839440}" presName="Name19" presStyleLbl="parChTrans1D2" presStyleIdx="0" presStyleCnt="3"/>
      <dgm:spPr/>
    </dgm:pt>
    <dgm:pt modelId="{AC9A603C-49A0-064B-B279-0895CC0A9B67}" type="pres">
      <dgm:prSet presAssocID="{E9B10055-EE4E-A649-A206-0963EA74B133}" presName="Name21" presStyleCnt="0"/>
      <dgm:spPr/>
    </dgm:pt>
    <dgm:pt modelId="{A88B4A52-7774-4941-9401-9C6B76288A25}" type="pres">
      <dgm:prSet presAssocID="{E9B10055-EE4E-A649-A206-0963EA74B133}" presName="level2Shape" presStyleLbl="node2" presStyleIdx="0" presStyleCnt="3"/>
      <dgm:spPr/>
    </dgm:pt>
    <dgm:pt modelId="{45A0454F-BA86-7C47-826C-DA8DC192371B}" type="pres">
      <dgm:prSet presAssocID="{E9B10055-EE4E-A649-A206-0963EA74B133}" presName="hierChild3" presStyleCnt="0"/>
      <dgm:spPr/>
    </dgm:pt>
    <dgm:pt modelId="{8B701CEE-DC75-5B44-8CCB-44AD44F42FD6}" type="pres">
      <dgm:prSet presAssocID="{B1DCFCDC-03D9-0A4C-89C8-DB700BA8D620}" presName="Name19" presStyleLbl="parChTrans1D3" presStyleIdx="0" presStyleCnt="4"/>
      <dgm:spPr/>
    </dgm:pt>
    <dgm:pt modelId="{898F5D0C-0693-474B-9058-A9121310CB8B}" type="pres">
      <dgm:prSet presAssocID="{C142CD91-A5EF-BF4B-8ADB-31705705A977}" presName="Name21" presStyleCnt="0"/>
      <dgm:spPr/>
    </dgm:pt>
    <dgm:pt modelId="{155A376A-F3FB-FB49-AC72-23CA97AA715F}" type="pres">
      <dgm:prSet presAssocID="{C142CD91-A5EF-BF4B-8ADB-31705705A977}" presName="level2Shape" presStyleLbl="node3" presStyleIdx="0" presStyleCnt="4"/>
      <dgm:spPr/>
      <dgm:t>
        <a:bodyPr/>
        <a:lstStyle/>
        <a:p>
          <a:endParaRPr lang="en-US"/>
        </a:p>
      </dgm:t>
    </dgm:pt>
    <dgm:pt modelId="{1A453C52-FB05-E547-8190-8ACA6A1B7A89}" type="pres">
      <dgm:prSet presAssocID="{C142CD91-A5EF-BF4B-8ADB-31705705A977}" presName="hierChild3" presStyleCnt="0"/>
      <dgm:spPr/>
    </dgm:pt>
    <dgm:pt modelId="{1A44818C-12FB-A942-BC97-C84C07F117D0}" type="pres">
      <dgm:prSet presAssocID="{C70A5FCA-9D91-5E45-BE52-F5DBB97BC4FA}" presName="Name19" presStyleLbl="parChTrans1D3" presStyleIdx="1" presStyleCnt="4"/>
      <dgm:spPr/>
    </dgm:pt>
    <dgm:pt modelId="{8059F711-832F-A148-B36F-788ED94A67CB}" type="pres">
      <dgm:prSet presAssocID="{06E3C78F-34D3-D64C-8132-485C7BD3333B}" presName="Name21" presStyleCnt="0"/>
      <dgm:spPr/>
    </dgm:pt>
    <dgm:pt modelId="{A0EF9E6A-6205-0945-B32A-F0AFCBE11655}" type="pres">
      <dgm:prSet presAssocID="{06E3C78F-34D3-D64C-8132-485C7BD3333B}" presName="level2Shape" presStyleLbl="node3" presStyleIdx="1" presStyleCnt="4"/>
      <dgm:spPr/>
    </dgm:pt>
    <dgm:pt modelId="{4C800D9C-6A6C-F843-96C9-AAAF4CD3D8E1}" type="pres">
      <dgm:prSet presAssocID="{06E3C78F-34D3-D64C-8132-485C7BD3333B}" presName="hierChild3" presStyleCnt="0"/>
      <dgm:spPr/>
    </dgm:pt>
    <dgm:pt modelId="{26190FBF-916C-E047-8743-68C184151593}" type="pres">
      <dgm:prSet presAssocID="{1B56FC29-BCED-2A44-9106-F736723DFAE9}" presName="Name19" presStyleLbl="parChTrans1D2" presStyleIdx="1" presStyleCnt="3"/>
      <dgm:spPr/>
    </dgm:pt>
    <dgm:pt modelId="{DA99598A-5631-754D-AA23-45BEDB619B48}" type="pres">
      <dgm:prSet presAssocID="{CD932254-4166-F14A-A487-1AAC656715FC}" presName="Name21" presStyleCnt="0"/>
      <dgm:spPr/>
    </dgm:pt>
    <dgm:pt modelId="{C4B02DC6-846A-E141-A7D4-41EAFEA7231D}" type="pres">
      <dgm:prSet presAssocID="{CD932254-4166-F14A-A487-1AAC656715FC}" presName="level2Shape" presStyleLbl="node2" presStyleIdx="1" presStyleCnt="3"/>
      <dgm:spPr/>
    </dgm:pt>
    <dgm:pt modelId="{64A28A24-3738-4744-AC38-C1B1025A88AF}" type="pres">
      <dgm:prSet presAssocID="{CD932254-4166-F14A-A487-1AAC656715FC}" presName="hierChild3" presStyleCnt="0"/>
      <dgm:spPr/>
    </dgm:pt>
    <dgm:pt modelId="{8DFC7AFA-53FF-5147-9C8C-8ED1580ED622}" type="pres">
      <dgm:prSet presAssocID="{EB63A044-685C-3C44-9A5D-60F8089D4608}" presName="Name19" presStyleLbl="parChTrans1D3" presStyleIdx="2" presStyleCnt="4"/>
      <dgm:spPr/>
    </dgm:pt>
    <dgm:pt modelId="{E37A30DC-9D8C-E145-8719-8D66B46CEDA7}" type="pres">
      <dgm:prSet presAssocID="{1F5EB5DF-A250-A147-9759-7C285A56F3A6}" presName="Name21" presStyleCnt="0"/>
      <dgm:spPr/>
    </dgm:pt>
    <dgm:pt modelId="{483ED241-EDA8-B149-8879-D1B10CA4652C}" type="pres">
      <dgm:prSet presAssocID="{1F5EB5DF-A250-A147-9759-7C285A56F3A6}" presName="level2Shape" presStyleLbl="node3" presStyleIdx="2" presStyleCnt="4"/>
      <dgm:spPr/>
    </dgm:pt>
    <dgm:pt modelId="{E9131421-9B83-054D-97D5-D7800A18FB68}" type="pres">
      <dgm:prSet presAssocID="{1F5EB5DF-A250-A147-9759-7C285A56F3A6}" presName="hierChild3" presStyleCnt="0"/>
      <dgm:spPr/>
    </dgm:pt>
    <dgm:pt modelId="{864F4D65-0484-574A-9101-02CDED950785}" type="pres">
      <dgm:prSet presAssocID="{364BEA1A-2AFE-2E49-BD11-FCA580AC5284}" presName="Name19" presStyleLbl="parChTrans1D3" presStyleIdx="3" presStyleCnt="4"/>
      <dgm:spPr/>
    </dgm:pt>
    <dgm:pt modelId="{24A4782D-ADA0-EB48-9679-7826532669AB}" type="pres">
      <dgm:prSet presAssocID="{D16C2D28-5EC5-7342-805A-E45862F5A057}" presName="Name21" presStyleCnt="0"/>
      <dgm:spPr/>
    </dgm:pt>
    <dgm:pt modelId="{3392F5C2-8654-6640-AD87-A2FCA56E9938}" type="pres">
      <dgm:prSet presAssocID="{D16C2D28-5EC5-7342-805A-E45862F5A057}" presName="level2Shape" presStyleLbl="node3" presStyleIdx="3" presStyleCnt="4"/>
      <dgm:spPr/>
      <dgm:t>
        <a:bodyPr/>
        <a:lstStyle/>
        <a:p>
          <a:endParaRPr lang="en-US"/>
        </a:p>
      </dgm:t>
    </dgm:pt>
    <dgm:pt modelId="{83F6A4D0-7AE6-694E-B383-075135358923}" type="pres">
      <dgm:prSet presAssocID="{D16C2D28-5EC5-7342-805A-E45862F5A057}" presName="hierChild3" presStyleCnt="0"/>
      <dgm:spPr/>
    </dgm:pt>
    <dgm:pt modelId="{AF4E306D-4672-1A4B-B211-4E8CDC11B9FB}" type="pres">
      <dgm:prSet presAssocID="{33015D15-3E0E-144C-9BC5-13A83D2AD275}" presName="Name19" presStyleLbl="parChTrans1D2" presStyleIdx="2" presStyleCnt="3"/>
      <dgm:spPr/>
    </dgm:pt>
    <dgm:pt modelId="{B57AF0A1-B185-294C-AE9E-C50893FDD87E}" type="pres">
      <dgm:prSet presAssocID="{7A31745D-B334-BB45-B7E8-5E122492ED0C}" presName="Name21" presStyleCnt="0"/>
      <dgm:spPr/>
    </dgm:pt>
    <dgm:pt modelId="{AE588D37-B280-D242-B8D2-46ACBCCDCBC7}" type="pres">
      <dgm:prSet presAssocID="{7A31745D-B334-BB45-B7E8-5E122492ED0C}" presName="level2Shape" presStyleLbl="node2" presStyleIdx="2" presStyleCnt="3"/>
      <dgm:spPr/>
    </dgm:pt>
    <dgm:pt modelId="{FE3B9036-4A7E-8D43-A049-C99C0EDB64B1}" type="pres">
      <dgm:prSet presAssocID="{7A31745D-B334-BB45-B7E8-5E122492ED0C}" presName="hierChild3" presStyleCnt="0"/>
      <dgm:spPr/>
    </dgm:pt>
    <dgm:pt modelId="{4FB5805E-C29D-E141-829F-909BC19B280F}" type="pres">
      <dgm:prSet presAssocID="{BC46322D-5D71-2443-B567-E502E6A89199}" presName="bgShapesFlow" presStyleCnt="0"/>
      <dgm:spPr/>
    </dgm:pt>
    <dgm:pt modelId="{034032EE-DE7F-D84E-A2CC-D66FF74DD4C0}" type="pres">
      <dgm:prSet presAssocID="{EFEF60C9-6BCE-1F42-9AD3-DD1C67A77A45}" presName="rectComp" presStyleCnt="0"/>
      <dgm:spPr/>
    </dgm:pt>
    <dgm:pt modelId="{C17A9CF4-B19F-F04D-85F7-ECDEEE6EBDCE}" type="pres">
      <dgm:prSet presAssocID="{EFEF60C9-6BCE-1F42-9AD3-DD1C67A77A45}" presName="bgRect" presStyleLbl="bgShp" presStyleIdx="0" presStyleCnt="3"/>
      <dgm:spPr/>
    </dgm:pt>
    <dgm:pt modelId="{6A6ED99C-5CD7-C243-9FF6-9AAADA711FB7}" type="pres">
      <dgm:prSet presAssocID="{EFEF60C9-6BCE-1F42-9AD3-DD1C67A77A45}" presName="bgRectTx" presStyleLbl="bgShp" presStyleIdx="0" presStyleCnt="3">
        <dgm:presLayoutVars>
          <dgm:bulletEnabled val="1"/>
        </dgm:presLayoutVars>
      </dgm:prSet>
      <dgm:spPr/>
    </dgm:pt>
    <dgm:pt modelId="{3D5A83A9-1A27-8942-A1C7-5800BF8C9AA4}" type="pres">
      <dgm:prSet presAssocID="{EFEF60C9-6BCE-1F42-9AD3-DD1C67A77A45}" presName="spComp" presStyleCnt="0"/>
      <dgm:spPr/>
    </dgm:pt>
    <dgm:pt modelId="{32A731A5-DFC5-F949-932D-1A79943CA6F4}" type="pres">
      <dgm:prSet presAssocID="{EFEF60C9-6BCE-1F42-9AD3-DD1C67A77A45}" presName="vSp" presStyleCnt="0"/>
      <dgm:spPr/>
    </dgm:pt>
    <dgm:pt modelId="{1637E122-26C1-CD4E-B653-FF0FBB03C47E}" type="pres">
      <dgm:prSet presAssocID="{6CBAEFDE-2A0B-AE4F-8BA4-2584AA54348F}" presName="rectComp" presStyleCnt="0"/>
      <dgm:spPr/>
    </dgm:pt>
    <dgm:pt modelId="{0980F9A6-DF64-5548-B423-079A3972A345}" type="pres">
      <dgm:prSet presAssocID="{6CBAEFDE-2A0B-AE4F-8BA4-2584AA54348F}" presName="bgRect" presStyleLbl="bgShp" presStyleIdx="1" presStyleCnt="3"/>
      <dgm:spPr/>
    </dgm:pt>
    <dgm:pt modelId="{DE4C3441-FC4F-5946-9A69-9DC4AB511834}" type="pres">
      <dgm:prSet presAssocID="{6CBAEFDE-2A0B-AE4F-8BA4-2584AA54348F}" presName="bgRectTx" presStyleLbl="bgShp" presStyleIdx="1" presStyleCnt="3">
        <dgm:presLayoutVars>
          <dgm:bulletEnabled val="1"/>
        </dgm:presLayoutVars>
      </dgm:prSet>
      <dgm:spPr/>
    </dgm:pt>
    <dgm:pt modelId="{BECFCDE6-E5CD-034E-8933-27E930B427CE}" type="pres">
      <dgm:prSet presAssocID="{6CBAEFDE-2A0B-AE4F-8BA4-2584AA54348F}" presName="spComp" presStyleCnt="0"/>
      <dgm:spPr/>
    </dgm:pt>
    <dgm:pt modelId="{5636F8B0-E8D6-454A-9EB3-DC9C956EE437}" type="pres">
      <dgm:prSet presAssocID="{6CBAEFDE-2A0B-AE4F-8BA4-2584AA54348F}" presName="vSp" presStyleCnt="0"/>
      <dgm:spPr/>
    </dgm:pt>
    <dgm:pt modelId="{2FBC1F61-73C6-E644-8865-FF18A74EFEDA}" type="pres">
      <dgm:prSet presAssocID="{7B115089-BDC5-F744-9760-51677C2EC6FF}" presName="rectComp" presStyleCnt="0"/>
      <dgm:spPr/>
    </dgm:pt>
    <dgm:pt modelId="{1C0D697A-F492-2C40-8527-220335EFA33F}" type="pres">
      <dgm:prSet presAssocID="{7B115089-BDC5-F744-9760-51677C2EC6FF}" presName="bgRect" presStyleLbl="bgShp" presStyleIdx="2" presStyleCnt="3"/>
      <dgm:spPr/>
    </dgm:pt>
    <dgm:pt modelId="{B482E0E5-9E3D-3645-BF8C-B28EC823AD70}" type="pres">
      <dgm:prSet presAssocID="{7B115089-BDC5-F744-9760-51677C2EC6FF}" presName="bgRectTx" presStyleLbl="bgShp" presStyleIdx="2" presStyleCnt="3">
        <dgm:presLayoutVars>
          <dgm:bulletEnabled val="1"/>
        </dgm:presLayoutVars>
      </dgm:prSet>
      <dgm:spPr/>
    </dgm:pt>
  </dgm:ptLst>
  <dgm:cxnLst>
    <dgm:cxn modelId="{3AB5FF92-F18D-9647-817C-D8E1EED419CF}" type="presOf" srcId="{D16C2D28-5EC5-7342-805A-E45862F5A057}" destId="{3392F5C2-8654-6640-AD87-A2FCA56E9938}" srcOrd="0" destOrd="0" presId="urn:microsoft.com/office/officeart/2005/8/layout/hierarchy6"/>
    <dgm:cxn modelId="{297D5E76-14B9-594D-91C9-4DEBA2F1AF39}" srcId="{BC46322D-5D71-2443-B567-E502E6A89199}" destId="{7B115089-BDC5-F744-9760-51677C2EC6FF}" srcOrd="3" destOrd="0" parTransId="{C5F7024D-6578-0A42-8A18-D063E9B6BDF2}" sibTransId="{7479291E-30EC-A047-87A8-1F0A4AC0F84F}"/>
    <dgm:cxn modelId="{163D8913-2D77-BE49-912C-130D1E6CC774}" srcId="{BC46322D-5D71-2443-B567-E502E6A89199}" destId="{5CB751C2-F8D7-AA46-9805-2A5BD42AE40D}" srcOrd="0" destOrd="0" parTransId="{FCA93E35-B4F2-2744-AAF9-D4FC5694853B}" sibTransId="{E9664DD0-FE02-BE4D-A2B3-A78CA394FDC8}"/>
    <dgm:cxn modelId="{A14E3B4C-FA74-5F4B-9352-A6EBC27FDE6F}" srcId="{BC46322D-5D71-2443-B567-E502E6A89199}" destId="{EFEF60C9-6BCE-1F42-9AD3-DD1C67A77A45}" srcOrd="1" destOrd="0" parTransId="{5C69494B-2620-D54C-AC96-0604E90AF992}" sibTransId="{1814F35C-4DBD-604C-833A-1B004B67B354}"/>
    <dgm:cxn modelId="{2F9F79D9-E91B-1945-9923-9F7A19DC92E7}" type="presOf" srcId="{EFEF60C9-6BCE-1F42-9AD3-DD1C67A77A45}" destId="{6A6ED99C-5CD7-C243-9FF6-9AAADA711FB7}" srcOrd="1" destOrd="0" presId="urn:microsoft.com/office/officeart/2005/8/layout/hierarchy6"/>
    <dgm:cxn modelId="{15A231DA-FDA3-BB47-A983-B5972276B2BA}" srcId="{5CB751C2-F8D7-AA46-9805-2A5BD42AE40D}" destId="{CD932254-4166-F14A-A487-1AAC656715FC}" srcOrd="1" destOrd="0" parTransId="{1B56FC29-BCED-2A44-9106-F736723DFAE9}" sibTransId="{DD77256B-D00D-9D48-B4CB-50E2775B27C6}"/>
    <dgm:cxn modelId="{1B2B1796-5804-CC4B-AAC1-264C054AF160}" type="presOf" srcId="{06E3C78F-34D3-D64C-8132-485C7BD3333B}" destId="{A0EF9E6A-6205-0945-B32A-F0AFCBE11655}" srcOrd="0" destOrd="0" presId="urn:microsoft.com/office/officeart/2005/8/layout/hierarchy6"/>
    <dgm:cxn modelId="{C39FE32B-D876-8441-83DF-36603199FB6A}" srcId="{CD932254-4166-F14A-A487-1AAC656715FC}" destId="{D16C2D28-5EC5-7342-805A-E45862F5A057}" srcOrd="1" destOrd="0" parTransId="{364BEA1A-2AFE-2E49-BD11-FCA580AC5284}" sibTransId="{B6CDE9C5-F776-5B42-BA3B-0CED7146D969}"/>
    <dgm:cxn modelId="{FA620D77-C19D-A240-9AE6-BCE78516558A}" srcId="{BC46322D-5D71-2443-B567-E502E6A89199}" destId="{6CBAEFDE-2A0B-AE4F-8BA4-2584AA54348F}" srcOrd="2" destOrd="0" parTransId="{D7BF4105-8F3B-6344-AD0E-76CCA864326B}" sibTransId="{0F5D44F7-404B-B14C-A32E-F3A20E92803F}"/>
    <dgm:cxn modelId="{0BC0EA75-F21C-9142-B904-57249D3FA7CF}" type="presOf" srcId="{E9B10055-EE4E-A649-A206-0963EA74B133}" destId="{A88B4A52-7774-4941-9401-9C6B76288A25}" srcOrd="0" destOrd="0" presId="urn:microsoft.com/office/officeart/2005/8/layout/hierarchy6"/>
    <dgm:cxn modelId="{FC089F5A-0D0C-1B40-8AF3-40D09DF21CF0}" type="presOf" srcId="{7A31745D-B334-BB45-B7E8-5E122492ED0C}" destId="{AE588D37-B280-D242-B8D2-46ACBCCDCBC7}" srcOrd="0" destOrd="0" presId="urn:microsoft.com/office/officeart/2005/8/layout/hierarchy6"/>
    <dgm:cxn modelId="{96C78842-EA2A-3445-A412-FDAA13BC20B3}" type="presOf" srcId="{1B56FC29-BCED-2A44-9106-F736723DFAE9}" destId="{26190FBF-916C-E047-8743-68C184151593}" srcOrd="0" destOrd="0" presId="urn:microsoft.com/office/officeart/2005/8/layout/hierarchy6"/>
    <dgm:cxn modelId="{01AD5BF3-8168-0E41-BC6D-78DC81DD6274}" type="presOf" srcId="{364BEA1A-2AFE-2E49-BD11-FCA580AC5284}" destId="{864F4D65-0484-574A-9101-02CDED950785}" srcOrd="0" destOrd="0" presId="urn:microsoft.com/office/officeart/2005/8/layout/hierarchy6"/>
    <dgm:cxn modelId="{D3FD1FAB-E13F-D14D-A9E0-FD8D0E31385C}" srcId="{5CB751C2-F8D7-AA46-9805-2A5BD42AE40D}" destId="{E9B10055-EE4E-A649-A206-0963EA74B133}" srcOrd="0" destOrd="0" parTransId="{A131CDE2-45FA-9548-AC55-74C97E839440}" sibTransId="{79EDE948-8428-CD4F-B38E-91E2C9EE7EFF}"/>
    <dgm:cxn modelId="{3AB798E1-E5C0-324F-94D5-B950785B1753}" srcId="{E9B10055-EE4E-A649-A206-0963EA74B133}" destId="{C142CD91-A5EF-BF4B-8ADB-31705705A977}" srcOrd="0" destOrd="0" parTransId="{B1DCFCDC-03D9-0A4C-89C8-DB700BA8D620}" sibTransId="{4E194C61-A5F1-F94A-869B-420030742C6C}"/>
    <dgm:cxn modelId="{8044C45E-5490-A540-AFD3-688EF7578699}" type="presOf" srcId="{CD932254-4166-F14A-A487-1AAC656715FC}" destId="{C4B02DC6-846A-E141-A7D4-41EAFEA7231D}" srcOrd="0" destOrd="0" presId="urn:microsoft.com/office/officeart/2005/8/layout/hierarchy6"/>
    <dgm:cxn modelId="{B4201E97-674A-5941-82B0-EEF163639638}" type="presOf" srcId="{B1DCFCDC-03D9-0A4C-89C8-DB700BA8D620}" destId="{8B701CEE-DC75-5B44-8CCB-44AD44F42FD6}" srcOrd="0" destOrd="0" presId="urn:microsoft.com/office/officeart/2005/8/layout/hierarchy6"/>
    <dgm:cxn modelId="{B0F49858-A9E4-5848-9496-703103D581BB}" type="presOf" srcId="{33015D15-3E0E-144C-9BC5-13A83D2AD275}" destId="{AF4E306D-4672-1A4B-B211-4E8CDC11B9FB}" srcOrd="0" destOrd="0" presId="urn:microsoft.com/office/officeart/2005/8/layout/hierarchy6"/>
    <dgm:cxn modelId="{696AA7CD-BE8C-264D-94CD-7B52E420DD54}" srcId="{5CB751C2-F8D7-AA46-9805-2A5BD42AE40D}" destId="{7A31745D-B334-BB45-B7E8-5E122492ED0C}" srcOrd="2" destOrd="0" parTransId="{33015D15-3E0E-144C-9BC5-13A83D2AD275}" sibTransId="{54C48CB3-2EAC-8046-82E3-C254D5096300}"/>
    <dgm:cxn modelId="{3BE4DDA3-B2DE-0A47-B080-2B88AD990496}" type="presOf" srcId="{BC46322D-5D71-2443-B567-E502E6A89199}" destId="{F5794821-6390-6B4E-BCC7-1BFF69F97B44}" srcOrd="0" destOrd="0" presId="urn:microsoft.com/office/officeart/2005/8/layout/hierarchy6"/>
    <dgm:cxn modelId="{0599F25C-11D6-4C4B-B772-36BE0F4FE5C8}" type="presOf" srcId="{6CBAEFDE-2A0B-AE4F-8BA4-2584AA54348F}" destId="{DE4C3441-FC4F-5946-9A69-9DC4AB511834}" srcOrd="1" destOrd="0" presId="urn:microsoft.com/office/officeart/2005/8/layout/hierarchy6"/>
    <dgm:cxn modelId="{E45E42D2-2EE2-D34A-B2C0-52A4A491006B}" type="presOf" srcId="{EB63A044-685C-3C44-9A5D-60F8089D4608}" destId="{8DFC7AFA-53FF-5147-9C8C-8ED1580ED622}" srcOrd="0" destOrd="0" presId="urn:microsoft.com/office/officeart/2005/8/layout/hierarchy6"/>
    <dgm:cxn modelId="{2F66F778-85A1-CF40-9C76-2B982BF5873E}" type="presOf" srcId="{C142CD91-A5EF-BF4B-8ADB-31705705A977}" destId="{155A376A-F3FB-FB49-AC72-23CA97AA715F}" srcOrd="0" destOrd="0" presId="urn:microsoft.com/office/officeart/2005/8/layout/hierarchy6"/>
    <dgm:cxn modelId="{162EB949-A450-D64C-8C22-004FC308C207}" srcId="{E9B10055-EE4E-A649-A206-0963EA74B133}" destId="{06E3C78F-34D3-D64C-8132-485C7BD3333B}" srcOrd="1" destOrd="0" parTransId="{C70A5FCA-9D91-5E45-BE52-F5DBB97BC4FA}" sibTransId="{0086C428-2F14-4A4D-9FF5-88DD4AA8C495}"/>
    <dgm:cxn modelId="{21A06EA1-EC20-4547-BCC4-7CAA7E55A1AF}" type="presOf" srcId="{A131CDE2-45FA-9548-AC55-74C97E839440}" destId="{C9575BF3-F577-E741-9651-5E58B42D3544}" srcOrd="0" destOrd="0" presId="urn:microsoft.com/office/officeart/2005/8/layout/hierarchy6"/>
    <dgm:cxn modelId="{0F31BF7E-D1CF-6E4C-B745-33D533122806}" type="presOf" srcId="{7B115089-BDC5-F744-9760-51677C2EC6FF}" destId="{1C0D697A-F492-2C40-8527-220335EFA33F}" srcOrd="0" destOrd="0" presId="urn:microsoft.com/office/officeart/2005/8/layout/hierarchy6"/>
    <dgm:cxn modelId="{CAAAAC6E-96D4-DC45-9F3B-720B0F0CE719}" srcId="{CD932254-4166-F14A-A487-1AAC656715FC}" destId="{1F5EB5DF-A250-A147-9759-7C285A56F3A6}" srcOrd="0" destOrd="0" parTransId="{EB63A044-685C-3C44-9A5D-60F8089D4608}" sibTransId="{491BD6E8-5BCA-7440-9FA9-7E5C169F44A8}"/>
    <dgm:cxn modelId="{1915037C-7248-674C-8C7E-D4FE293CB1C6}" type="presOf" srcId="{5CB751C2-F8D7-AA46-9805-2A5BD42AE40D}" destId="{3A103C65-DE5C-0444-855B-0070361F2489}" srcOrd="0" destOrd="0" presId="urn:microsoft.com/office/officeart/2005/8/layout/hierarchy6"/>
    <dgm:cxn modelId="{7AC20850-0EEC-014A-B52C-576636D60DAA}" type="presOf" srcId="{6CBAEFDE-2A0B-AE4F-8BA4-2584AA54348F}" destId="{0980F9A6-DF64-5548-B423-079A3972A345}" srcOrd="0" destOrd="0" presId="urn:microsoft.com/office/officeart/2005/8/layout/hierarchy6"/>
    <dgm:cxn modelId="{FA1D7D80-DCA4-CB41-94D5-E3A76561BECD}" type="presOf" srcId="{EFEF60C9-6BCE-1F42-9AD3-DD1C67A77A45}" destId="{C17A9CF4-B19F-F04D-85F7-ECDEEE6EBDCE}" srcOrd="0" destOrd="0" presId="urn:microsoft.com/office/officeart/2005/8/layout/hierarchy6"/>
    <dgm:cxn modelId="{720CA3A3-1BFD-2F4F-95B8-899D14B54052}" type="presOf" srcId="{7B115089-BDC5-F744-9760-51677C2EC6FF}" destId="{B482E0E5-9E3D-3645-BF8C-B28EC823AD70}" srcOrd="1" destOrd="0" presId="urn:microsoft.com/office/officeart/2005/8/layout/hierarchy6"/>
    <dgm:cxn modelId="{FE54A8D9-AD7A-8F4C-8BFD-27488F928334}" type="presOf" srcId="{1F5EB5DF-A250-A147-9759-7C285A56F3A6}" destId="{483ED241-EDA8-B149-8879-D1B10CA4652C}" srcOrd="0" destOrd="0" presId="urn:microsoft.com/office/officeart/2005/8/layout/hierarchy6"/>
    <dgm:cxn modelId="{64D90E89-2918-1E49-A98F-35F371AD05EF}" type="presOf" srcId="{C70A5FCA-9D91-5E45-BE52-F5DBB97BC4FA}" destId="{1A44818C-12FB-A942-BC97-C84C07F117D0}" srcOrd="0" destOrd="0" presId="urn:microsoft.com/office/officeart/2005/8/layout/hierarchy6"/>
    <dgm:cxn modelId="{6FF6884B-50D7-5440-873F-7E66A7730873}" type="presParOf" srcId="{F5794821-6390-6B4E-BCC7-1BFF69F97B44}" destId="{0B0C99BA-23D0-944A-B029-E19519C848EF}" srcOrd="0" destOrd="0" presId="urn:microsoft.com/office/officeart/2005/8/layout/hierarchy6"/>
    <dgm:cxn modelId="{1662A9B4-4964-4242-9061-F055C1CA48B5}" type="presParOf" srcId="{0B0C99BA-23D0-944A-B029-E19519C848EF}" destId="{84949DCE-4BC4-EE48-BCAC-C2BAD008169C}" srcOrd="0" destOrd="0" presId="urn:microsoft.com/office/officeart/2005/8/layout/hierarchy6"/>
    <dgm:cxn modelId="{C3668493-C9A3-DE42-9944-DD18105EDECB}" type="presParOf" srcId="{0B0C99BA-23D0-944A-B029-E19519C848EF}" destId="{AD2E96D5-3B1D-8C4B-B62D-E9F26E488601}" srcOrd="1" destOrd="0" presId="urn:microsoft.com/office/officeart/2005/8/layout/hierarchy6"/>
    <dgm:cxn modelId="{359C59F9-8602-7D47-BE76-265F4DC71434}" type="presParOf" srcId="{AD2E96D5-3B1D-8C4B-B62D-E9F26E488601}" destId="{7A050DE8-1D9F-CD45-86D8-EB45A1D66901}" srcOrd="0" destOrd="0" presId="urn:microsoft.com/office/officeart/2005/8/layout/hierarchy6"/>
    <dgm:cxn modelId="{AD0D3E71-A672-164C-8A67-B691F1CEFCBB}" type="presParOf" srcId="{7A050DE8-1D9F-CD45-86D8-EB45A1D66901}" destId="{3A103C65-DE5C-0444-855B-0070361F2489}" srcOrd="0" destOrd="0" presId="urn:microsoft.com/office/officeart/2005/8/layout/hierarchy6"/>
    <dgm:cxn modelId="{D5AB7E40-5DF5-804D-BB1F-B6C782662F70}" type="presParOf" srcId="{7A050DE8-1D9F-CD45-86D8-EB45A1D66901}" destId="{0D38F2B3-19E6-0149-83C5-E6317EDB409B}" srcOrd="1" destOrd="0" presId="urn:microsoft.com/office/officeart/2005/8/layout/hierarchy6"/>
    <dgm:cxn modelId="{18043069-C4C2-E048-B8E2-91D646F1CFFC}" type="presParOf" srcId="{0D38F2B3-19E6-0149-83C5-E6317EDB409B}" destId="{C9575BF3-F577-E741-9651-5E58B42D3544}" srcOrd="0" destOrd="0" presId="urn:microsoft.com/office/officeart/2005/8/layout/hierarchy6"/>
    <dgm:cxn modelId="{D9DC27B3-1998-C148-BE74-DBE756C65540}" type="presParOf" srcId="{0D38F2B3-19E6-0149-83C5-E6317EDB409B}" destId="{AC9A603C-49A0-064B-B279-0895CC0A9B67}" srcOrd="1" destOrd="0" presId="urn:microsoft.com/office/officeart/2005/8/layout/hierarchy6"/>
    <dgm:cxn modelId="{F3466780-4233-6B40-8D28-0FFB1AA7C78D}" type="presParOf" srcId="{AC9A603C-49A0-064B-B279-0895CC0A9B67}" destId="{A88B4A52-7774-4941-9401-9C6B76288A25}" srcOrd="0" destOrd="0" presId="urn:microsoft.com/office/officeart/2005/8/layout/hierarchy6"/>
    <dgm:cxn modelId="{3886BFF3-CB47-1749-B42E-1DF0E1F6E743}" type="presParOf" srcId="{AC9A603C-49A0-064B-B279-0895CC0A9B67}" destId="{45A0454F-BA86-7C47-826C-DA8DC192371B}" srcOrd="1" destOrd="0" presId="urn:microsoft.com/office/officeart/2005/8/layout/hierarchy6"/>
    <dgm:cxn modelId="{797F2614-155B-034F-890F-A97F0C9342E3}" type="presParOf" srcId="{45A0454F-BA86-7C47-826C-DA8DC192371B}" destId="{8B701CEE-DC75-5B44-8CCB-44AD44F42FD6}" srcOrd="0" destOrd="0" presId="urn:microsoft.com/office/officeart/2005/8/layout/hierarchy6"/>
    <dgm:cxn modelId="{B591250C-DC32-3248-87FC-3C02EAD489CF}" type="presParOf" srcId="{45A0454F-BA86-7C47-826C-DA8DC192371B}" destId="{898F5D0C-0693-474B-9058-A9121310CB8B}" srcOrd="1" destOrd="0" presId="urn:microsoft.com/office/officeart/2005/8/layout/hierarchy6"/>
    <dgm:cxn modelId="{ECE0DDA3-6099-7B46-8BB8-5F08F07D985E}" type="presParOf" srcId="{898F5D0C-0693-474B-9058-A9121310CB8B}" destId="{155A376A-F3FB-FB49-AC72-23CA97AA715F}" srcOrd="0" destOrd="0" presId="urn:microsoft.com/office/officeart/2005/8/layout/hierarchy6"/>
    <dgm:cxn modelId="{3CD3DB2B-5D30-4841-91CA-A291E6C07BE3}" type="presParOf" srcId="{898F5D0C-0693-474B-9058-A9121310CB8B}" destId="{1A453C52-FB05-E547-8190-8ACA6A1B7A89}" srcOrd="1" destOrd="0" presId="urn:microsoft.com/office/officeart/2005/8/layout/hierarchy6"/>
    <dgm:cxn modelId="{82A3A3ED-A30D-9946-9A4D-6D942EF9A017}" type="presParOf" srcId="{45A0454F-BA86-7C47-826C-DA8DC192371B}" destId="{1A44818C-12FB-A942-BC97-C84C07F117D0}" srcOrd="2" destOrd="0" presId="urn:microsoft.com/office/officeart/2005/8/layout/hierarchy6"/>
    <dgm:cxn modelId="{89CE81C5-6F70-E146-AA1A-38939459CB75}" type="presParOf" srcId="{45A0454F-BA86-7C47-826C-DA8DC192371B}" destId="{8059F711-832F-A148-B36F-788ED94A67CB}" srcOrd="3" destOrd="0" presId="urn:microsoft.com/office/officeart/2005/8/layout/hierarchy6"/>
    <dgm:cxn modelId="{87AF6C81-B8A1-1747-934C-34F7194B9BF1}" type="presParOf" srcId="{8059F711-832F-A148-B36F-788ED94A67CB}" destId="{A0EF9E6A-6205-0945-B32A-F0AFCBE11655}" srcOrd="0" destOrd="0" presId="urn:microsoft.com/office/officeart/2005/8/layout/hierarchy6"/>
    <dgm:cxn modelId="{5A78975A-56E6-7144-B357-66DD47764EF7}" type="presParOf" srcId="{8059F711-832F-A148-B36F-788ED94A67CB}" destId="{4C800D9C-6A6C-F843-96C9-AAAF4CD3D8E1}" srcOrd="1" destOrd="0" presId="urn:microsoft.com/office/officeart/2005/8/layout/hierarchy6"/>
    <dgm:cxn modelId="{EF2733A9-E17B-E744-912D-52CE47110724}" type="presParOf" srcId="{0D38F2B3-19E6-0149-83C5-E6317EDB409B}" destId="{26190FBF-916C-E047-8743-68C184151593}" srcOrd="2" destOrd="0" presId="urn:microsoft.com/office/officeart/2005/8/layout/hierarchy6"/>
    <dgm:cxn modelId="{B4F58A07-E4F8-5E48-A260-F270C7CB9C42}" type="presParOf" srcId="{0D38F2B3-19E6-0149-83C5-E6317EDB409B}" destId="{DA99598A-5631-754D-AA23-45BEDB619B48}" srcOrd="3" destOrd="0" presId="urn:microsoft.com/office/officeart/2005/8/layout/hierarchy6"/>
    <dgm:cxn modelId="{B763C2FF-271D-CC46-8735-20BA5AF5A23B}" type="presParOf" srcId="{DA99598A-5631-754D-AA23-45BEDB619B48}" destId="{C4B02DC6-846A-E141-A7D4-41EAFEA7231D}" srcOrd="0" destOrd="0" presId="urn:microsoft.com/office/officeart/2005/8/layout/hierarchy6"/>
    <dgm:cxn modelId="{BAF0FBE5-D400-3E4C-BF90-374B6FEB4F4D}" type="presParOf" srcId="{DA99598A-5631-754D-AA23-45BEDB619B48}" destId="{64A28A24-3738-4744-AC38-C1B1025A88AF}" srcOrd="1" destOrd="0" presId="urn:microsoft.com/office/officeart/2005/8/layout/hierarchy6"/>
    <dgm:cxn modelId="{CFDD05F9-9111-6D4B-B777-474F7AB8AF11}" type="presParOf" srcId="{64A28A24-3738-4744-AC38-C1B1025A88AF}" destId="{8DFC7AFA-53FF-5147-9C8C-8ED1580ED622}" srcOrd="0" destOrd="0" presId="urn:microsoft.com/office/officeart/2005/8/layout/hierarchy6"/>
    <dgm:cxn modelId="{85B8C336-5EE7-0B48-9BDC-90175B68AB1C}" type="presParOf" srcId="{64A28A24-3738-4744-AC38-C1B1025A88AF}" destId="{E37A30DC-9D8C-E145-8719-8D66B46CEDA7}" srcOrd="1" destOrd="0" presId="urn:microsoft.com/office/officeart/2005/8/layout/hierarchy6"/>
    <dgm:cxn modelId="{613F9C90-5F45-EA48-A0CF-DB7C51C294DF}" type="presParOf" srcId="{E37A30DC-9D8C-E145-8719-8D66B46CEDA7}" destId="{483ED241-EDA8-B149-8879-D1B10CA4652C}" srcOrd="0" destOrd="0" presId="urn:microsoft.com/office/officeart/2005/8/layout/hierarchy6"/>
    <dgm:cxn modelId="{0FAEF18B-A7DA-294B-8F00-4B3FD62BCBE2}" type="presParOf" srcId="{E37A30DC-9D8C-E145-8719-8D66B46CEDA7}" destId="{E9131421-9B83-054D-97D5-D7800A18FB68}" srcOrd="1" destOrd="0" presId="urn:microsoft.com/office/officeart/2005/8/layout/hierarchy6"/>
    <dgm:cxn modelId="{DB8F362E-EC62-D649-AE3E-CD2A2D0FD3D3}" type="presParOf" srcId="{64A28A24-3738-4744-AC38-C1B1025A88AF}" destId="{864F4D65-0484-574A-9101-02CDED950785}" srcOrd="2" destOrd="0" presId="urn:microsoft.com/office/officeart/2005/8/layout/hierarchy6"/>
    <dgm:cxn modelId="{72D4D5D1-215D-E046-A31A-E57A250582A0}" type="presParOf" srcId="{64A28A24-3738-4744-AC38-C1B1025A88AF}" destId="{24A4782D-ADA0-EB48-9679-7826532669AB}" srcOrd="3" destOrd="0" presId="urn:microsoft.com/office/officeart/2005/8/layout/hierarchy6"/>
    <dgm:cxn modelId="{0F995EF8-B017-FE4B-B45C-822C35D1CF3A}" type="presParOf" srcId="{24A4782D-ADA0-EB48-9679-7826532669AB}" destId="{3392F5C2-8654-6640-AD87-A2FCA56E9938}" srcOrd="0" destOrd="0" presId="urn:microsoft.com/office/officeart/2005/8/layout/hierarchy6"/>
    <dgm:cxn modelId="{59E4F8E7-B14A-4B4F-B633-A122776CEC4D}" type="presParOf" srcId="{24A4782D-ADA0-EB48-9679-7826532669AB}" destId="{83F6A4D0-7AE6-694E-B383-075135358923}" srcOrd="1" destOrd="0" presId="urn:microsoft.com/office/officeart/2005/8/layout/hierarchy6"/>
    <dgm:cxn modelId="{BE6CD9AC-8C90-9943-96F6-79937D148121}" type="presParOf" srcId="{0D38F2B3-19E6-0149-83C5-E6317EDB409B}" destId="{AF4E306D-4672-1A4B-B211-4E8CDC11B9FB}" srcOrd="4" destOrd="0" presId="urn:microsoft.com/office/officeart/2005/8/layout/hierarchy6"/>
    <dgm:cxn modelId="{DD13451E-1D0C-7841-B3B9-E373ADF0D4D8}" type="presParOf" srcId="{0D38F2B3-19E6-0149-83C5-E6317EDB409B}" destId="{B57AF0A1-B185-294C-AE9E-C50893FDD87E}" srcOrd="5" destOrd="0" presId="urn:microsoft.com/office/officeart/2005/8/layout/hierarchy6"/>
    <dgm:cxn modelId="{2024AE9E-0DD5-684B-ABA0-6FF038C3C57B}" type="presParOf" srcId="{B57AF0A1-B185-294C-AE9E-C50893FDD87E}" destId="{AE588D37-B280-D242-B8D2-46ACBCCDCBC7}" srcOrd="0" destOrd="0" presId="urn:microsoft.com/office/officeart/2005/8/layout/hierarchy6"/>
    <dgm:cxn modelId="{FCA7850C-6C53-AD4B-9DD3-F5F002F8F2B0}" type="presParOf" srcId="{B57AF0A1-B185-294C-AE9E-C50893FDD87E}" destId="{FE3B9036-4A7E-8D43-A049-C99C0EDB64B1}" srcOrd="1" destOrd="0" presId="urn:microsoft.com/office/officeart/2005/8/layout/hierarchy6"/>
    <dgm:cxn modelId="{46D42E0A-AF5B-4542-9C72-5A5F949B8F71}" type="presParOf" srcId="{F5794821-6390-6B4E-BCC7-1BFF69F97B44}" destId="{4FB5805E-C29D-E141-829F-909BC19B280F}" srcOrd="1" destOrd="0" presId="urn:microsoft.com/office/officeart/2005/8/layout/hierarchy6"/>
    <dgm:cxn modelId="{6A3336B0-084C-7D42-BE27-6CC27CC2D891}" type="presParOf" srcId="{4FB5805E-C29D-E141-829F-909BC19B280F}" destId="{034032EE-DE7F-D84E-A2CC-D66FF74DD4C0}" srcOrd="0" destOrd="0" presId="urn:microsoft.com/office/officeart/2005/8/layout/hierarchy6"/>
    <dgm:cxn modelId="{752C6945-5D0E-474D-BF0B-E5BC1D578C9A}" type="presParOf" srcId="{034032EE-DE7F-D84E-A2CC-D66FF74DD4C0}" destId="{C17A9CF4-B19F-F04D-85F7-ECDEEE6EBDCE}" srcOrd="0" destOrd="0" presId="urn:microsoft.com/office/officeart/2005/8/layout/hierarchy6"/>
    <dgm:cxn modelId="{417DF763-0796-614C-AAFA-1B267C5DB7E7}" type="presParOf" srcId="{034032EE-DE7F-D84E-A2CC-D66FF74DD4C0}" destId="{6A6ED99C-5CD7-C243-9FF6-9AAADA711FB7}" srcOrd="1" destOrd="0" presId="urn:microsoft.com/office/officeart/2005/8/layout/hierarchy6"/>
    <dgm:cxn modelId="{72A8A3E4-1B91-EF45-8619-EB43B4562516}" type="presParOf" srcId="{4FB5805E-C29D-E141-829F-909BC19B280F}" destId="{3D5A83A9-1A27-8942-A1C7-5800BF8C9AA4}" srcOrd="1" destOrd="0" presId="urn:microsoft.com/office/officeart/2005/8/layout/hierarchy6"/>
    <dgm:cxn modelId="{9F9CEB6A-27E3-C141-8D1A-E0C935FD9497}" type="presParOf" srcId="{3D5A83A9-1A27-8942-A1C7-5800BF8C9AA4}" destId="{32A731A5-DFC5-F949-932D-1A79943CA6F4}" srcOrd="0" destOrd="0" presId="urn:microsoft.com/office/officeart/2005/8/layout/hierarchy6"/>
    <dgm:cxn modelId="{680FF952-E24E-1845-B33E-F1D9468B78B5}" type="presParOf" srcId="{4FB5805E-C29D-E141-829F-909BC19B280F}" destId="{1637E122-26C1-CD4E-B653-FF0FBB03C47E}" srcOrd="2" destOrd="0" presId="urn:microsoft.com/office/officeart/2005/8/layout/hierarchy6"/>
    <dgm:cxn modelId="{14847AEF-C538-9641-ADD0-44DF71EBF3F7}" type="presParOf" srcId="{1637E122-26C1-CD4E-B653-FF0FBB03C47E}" destId="{0980F9A6-DF64-5548-B423-079A3972A345}" srcOrd="0" destOrd="0" presId="urn:microsoft.com/office/officeart/2005/8/layout/hierarchy6"/>
    <dgm:cxn modelId="{B7B9FF8B-C14D-8C40-B0CB-87F19C718373}" type="presParOf" srcId="{1637E122-26C1-CD4E-B653-FF0FBB03C47E}" destId="{DE4C3441-FC4F-5946-9A69-9DC4AB511834}" srcOrd="1" destOrd="0" presId="urn:microsoft.com/office/officeart/2005/8/layout/hierarchy6"/>
    <dgm:cxn modelId="{59C533EE-3C20-9F42-97D7-B6A5D5B18E53}" type="presParOf" srcId="{4FB5805E-C29D-E141-829F-909BC19B280F}" destId="{BECFCDE6-E5CD-034E-8933-27E930B427CE}" srcOrd="3" destOrd="0" presId="urn:microsoft.com/office/officeart/2005/8/layout/hierarchy6"/>
    <dgm:cxn modelId="{8A24364C-27B4-664D-8F99-AC4870AEB5FB}" type="presParOf" srcId="{BECFCDE6-E5CD-034E-8933-27E930B427CE}" destId="{5636F8B0-E8D6-454A-9EB3-DC9C956EE437}" srcOrd="0" destOrd="0" presId="urn:microsoft.com/office/officeart/2005/8/layout/hierarchy6"/>
    <dgm:cxn modelId="{8EA6B250-59A8-924B-AAB5-C7417141AA27}" type="presParOf" srcId="{4FB5805E-C29D-E141-829F-909BC19B280F}" destId="{2FBC1F61-73C6-E644-8865-FF18A74EFEDA}" srcOrd="4" destOrd="0" presId="urn:microsoft.com/office/officeart/2005/8/layout/hierarchy6"/>
    <dgm:cxn modelId="{7FBE2AF3-2A97-0049-80E2-863047B588B8}" type="presParOf" srcId="{2FBC1F61-73C6-E644-8865-FF18A74EFEDA}" destId="{1C0D697A-F492-2C40-8527-220335EFA33F}" srcOrd="0" destOrd="0" presId="urn:microsoft.com/office/officeart/2005/8/layout/hierarchy6"/>
    <dgm:cxn modelId="{9D891260-10DE-3B47-8FD7-6E455013845F}" type="presParOf" srcId="{2FBC1F61-73C6-E644-8865-FF18A74EFEDA}" destId="{B482E0E5-9E3D-3645-BF8C-B28EC823AD70}" srcOrd="1" destOrd="0" presId="urn:microsoft.com/office/officeart/2005/8/layout/hierarchy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0D9E5B-3CCA-394D-988B-D37EC43ECBE1}">
      <dsp:nvSpPr>
        <dsp:cNvPr id="0" name=""/>
        <dsp:cNvSpPr/>
      </dsp:nvSpPr>
      <dsp:spPr>
        <a:xfrm>
          <a:off x="2810881" y="975"/>
          <a:ext cx="1787098" cy="893549"/>
        </a:xfrm>
        <a:prstGeom prst="roundRect">
          <a:avLst>
            <a:gd name="adj" fmla="val 10000"/>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S T A T E S</a:t>
          </a:r>
          <a:endParaRPr lang="en-US" sz="2800" kern="1200" dirty="0"/>
        </a:p>
      </dsp:txBody>
      <dsp:txXfrm>
        <a:off x="2810881" y="975"/>
        <a:ext cx="1787098" cy="893549"/>
      </dsp:txXfrm>
    </dsp:sp>
    <dsp:sp modelId="{A23E4D10-8820-9F4A-8101-39A3B5ACD295}">
      <dsp:nvSpPr>
        <dsp:cNvPr id="0" name=""/>
        <dsp:cNvSpPr/>
      </dsp:nvSpPr>
      <dsp:spPr>
        <a:xfrm rot="3600000">
          <a:off x="3976605" y="1569241"/>
          <a:ext cx="931199" cy="312742"/>
        </a:xfrm>
        <a:prstGeom prst="leftRightArrow">
          <a:avLst>
            <a:gd name="adj1" fmla="val 60000"/>
            <a:gd name="adj2" fmla="val 50000"/>
          </a:avLst>
        </a:prstGeom>
        <a:gradFill rotWithShape="0">
          <a:gsLst>
            <a:gs pos="0">
              <a:schemeClr val="accent1">
                <a:tint val="60000"/>
                <a:hueOff val="0"/>
                <a:satOff val="0"/>
                <a:lumOff val="0"/>
                <a:alphaOff val="0"/>
                <a:tint val="96000"/>
                <a:satMod val="120000"/>
                <a:lumMod val="120000"/>
              </a:schemeClr>
            </a:gs>
            <a:gs pos="100000">
              <a:schemeClr val="accent1">
                <a:tint val="60000"/>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rot="3600000">
        <a:off x="3976605" y="1569241"/>
        <a:ext cx="931199" cy="312742"/>
      </dsp:txXfrm>
    </dsp:sp>
    <dsp:sp modelId="{80F8C5C1-BF8B-2549-8B0E-AA1206EBA4BE}">
      <dsp:nvSpPr>
        <dsp:cNvPr id="0" name=""/>
        <dsp:cNvSpPr/>
      </dsp:nvSpPr>
      <dsp:spPr>
        <a:xfrm>
          <a:off x="4286430" y="2556700"/>
          <a:ext cx="1787098" cy="893549"/>
        </a:xfrm>
        <a:prstGeom prst="roundRect">
          <a:avLst>
            <a:gd name="adj" fmla="val 10000"/>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Custom</a:t>
          </a:r>
          <a:endParaRPr lang="en-US" sz="2800" kern="1200" dirty="0"/>
        </a:p>
      </dsp:txBody>
      <dsp:txXfrm>
        <a:off x="4286430" y="2556700"/>
        <a:ext cx="1787098" cy="893549"/>
      </dsp:txXfrm>
    </dsp:sp>
    <dsp:sp modelId="{D9A391EA-2E13-1247-9BC4-68DA6A711187}">
      <dsp:nvSpPr>
        <dsp:cNvPr id="0" name=""/>
        <dsp:cNvSpPr/>
      </dsp:nvSpPr>
      <dsp:spPr>
        <a:xfrm rot="10800000">
          <a:off x="3238831" y="2847104"/>
          <a:ext cx="931199" cy="312742"/>
        </a:xfrm>
        <a:prstGeom prst="leftRightArrow">
          <a:avLst>
            <a:gd name="adj1" fmla="val 60000"/>
            <a:gd name="adj2" fmla="val 50000"/>
          </a:avLst>
        </a:prstGeom>
        <a:gradFill rotWithShape="0">
          <a:gsLst>
            <a:gs pos="0">
              <a:schemeClr val="accent1">
                <a:tint val="60000"/>
                <a:hueOff val="0"/>
                <a:satOff val="0"/>
                <a:lumOff val="0"/>
                <a:alphaOff val="0"/>
                <a:tint val="96000"/>
                <a:satMod val="120000"/>
                <a:lumMod val="120000"/>
              </a:schemeClr>
            </a:gs>
            <a:gs pos="100000">
              <a:schemeClr val="accent1">
                <a:tint val="60000"/>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rot="10800000">
        <a:off x="3238831" y="2847104"/>
        <a:ext cx="931199" cy="312742"/>
      </dsp:txXfrm>
    </dsp:sp>
    <dsp:sp modelId="{1FBCB8B3-78F4-2047-9520-A2F126E7A6AB}">
      <dsp:nvSpPr>
        <dsp:cNvPr id="0" name=""/>
        <dsp:cNvSpPr/>
      </dsp:nvSpPr>
      <dsp:spPr>
        <a:xfrm>
          <a:off x="1335332" y="2556700"/>
          <a:ext cx="1787098" cy="893549"/>
        </a:xfrm>
        <a:prstGeom prst="roundRect">
          <a:avLst>
            <a:gd name="adj" fmla="val 10000"/>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Treaties</a:t>
          </a:r>
          <a:endParaRPr lang="en-US" sz="2800" kern="1200" dirty="0"/>
        </a:p>
      </dsp:txBody>
      <dsp:txXfrm>
        <a:off x="1335332" y="2556700"/>
        <a:ext cx="1787098" cy="893549"/>
      </dsp:txXfrm>
    </dsp:sp>
    <dsp:sp modelId="{4B4C9675-53DE-9D47-A8E7-1BF15E0AAA9A}">
      <dsp:nvSpPr>
        <dsp:cNvPr id="0" name=""/>
        <dsp:cNvSpPr/>
      </dsp:nvSpPr>
      <dsp:spPr>
        <a:xfrm rot="18000000">
          <a:off x="2501057" y="1569241"/>
          <a:ext cx="931199" cy="312742"/>
        </a:xfrm>
        <a:prstGeom prst="leftRightArrow">
          <a:avLst>
            <a:gd name="adj1" fmla="val 60000"/>
            <a:gd name="adj2" fmla="val 50000"/>
          </a:avLst>
        </a:prstGeom>
        <a:gradFill rotWithShape="0">
          <a:gsLst>
            <a:gs pos="0">
              <a:schemeClr val="accent1">
                <a:tint val="60000"/>
                <a:hueOff val="0"/>
                <a:satOff val="0"/>
                <a:lumOff val="0"/>
                <a:alphaOff val="0"/>
                <a:tint val="96000"/>
                <a:satMod val="120000"/>
                <a:lumMod val="120000"/>
              </a:schemeClr>
            </a:gs>
            <a:gs pos="100000">
              <a:schemeClr val="accent1">
                <a:tint val="60000"/>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rot="18000000">
        <a:off x="2501057" y="1569241"/>
        <a:ext cx="931199" cy="31274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8855485-F44B-6B4D-AE88-FCE9DB64D1F2}">
      <dsp:nvSpPr>
        <dsp:cNvPr id="0" name=""/>
        <dsp:cNvSpPr/>
      </dsp:nvSpPr>
      <dsp:spPr>
        <a:xfrm>
          <a:off x="1085" y="1087104"/>
          <a:ext cx="1277015" cy="1277015"/>
        </a:xfrm>
        <a:prstGeom prst="ellipse">
          <a:avLst/>
        </a:prstGeom>
        <a:gradFill rotWithShape="0">
          <a:gsLst>
            <a:gs pos="0">
              <a:schemeClr val="accent1">
                <a:alpha val="50000"/>
                <a:hueOff val="0"/>
                <a:satOff val="0"/>
                <a:lumOff val="0"/>
                <a:alphaOff val="0"/>
                <a:tint val="96000"/>
                <a:satMod val="120000"/>
                <a:lumMod val="120000"/>
              </a:schemeClr>
            </a:gs>
            <a:gs pos="100000">
              <a:schemeClr val="accent1">
                <a:alpha val="50000"/>
                <a:hueOff val="0"/>
                <a:satOff val="0"/>
                <a:lumOff val="0"/>
                <a:alphaOff val="0"/>
                <a:shade val="89000"/>
                <a:lumMod val="90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70278" tIns="12700" rIns="70278" bIns="12700" numCol="1" spcCol="1270" anchor="ctr" anchorCtr="0">
          <a:noAutofit/>
        </a:bodyPr>
        <a:lstStyle/>
        <a:p>
          <a:pPr lvl="0" algn="ctr" defTabSz="444500">
            <a:lnSpc>
              <a:spcPct val="90000"/>
            </a:lnSpc>
            <a:spcBef>
              <a:spcPct val="0"/>
            </a:spcBef>
            <a:spcAft>
              <a:spcPct val="35000"/>
            </a:spcAft>
          </a:pPr>
          <a:r>
            <a:rPr lang="en-US" sz="1000" kern="1200" dirty="0" smtClean="0"/>
            <a:t>Sovereign equality of states</a:t>
          </a:r>
          <a:endParaRPr lang="en-US" sz="1000" kern="1200" dirty="0"/>
        </a:p>
      </dsp:txBody>
      <dsp:txXfrm>
        <a:off x="1085" y="1087104"/>
        <a:ext cx="1277015" cy="1277015"/>
      </dsp:txXfrm>
    </dsp:sp>
    <dsp:sp modelId="{F23F0CFC-53CD-B14F-9677-6840455BE878}">
      <dsp:nvSpPr>
        <dsp:cNvPr id="0" name=""/>
        <dsp:cNvSpPr/>
      </dsp:nvSpPr>
      <dsp:spPr>
        <a:xfrm>
          <a:off x="1022697" y="1087104"/>
          <a:ext cx="1277015" cy="1277015"/>
        </a:xfrm>
        <a:prstGeom prst="ellipse">
          <a:avLst/>
        </a:prstGeom>
        <a:gradFill rotWithShape="0">
          <a:gsLst>
            <a:gs pos="0">
              <a:schemeClr val="accent1">
                <a:alpha val="50000"/>
                <a:hueOff val="0"/>
                <a:satOff val="0"/>
                <a:lumOff val="0"/>
                <a:alphaOff val="0"/>
                <a:tint val="96000"/>
                <a:satMod val="120000"/>
                <a:lumMod val="120000"/>
              </a:schemeClr>
            </a:gs>
            <a:gs pos="100000">
              <a:schemeClr val="accent1">
                <a:alpha val="50000"/>
                <a:hueOff val="0"/>
                <a:satOff val="0"/>
                <a:lumOff val="0"/>
                <a:alphaOff val="0"/>
                <a:shade val="89000"/>
                <a:lumMod val="90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70278" tIns="12700" rIns="70278" bIns="12700" numCol="1" spcCol="1270" anchor="ctr" anchorCtr="0">
          <a:noAutofit/>
        </a:bodyPr>
        <a:lstStyle/>
        <a:p>
          <a:pPr lvl="0" algn="ctr" defTabSz="444500">
            <a:lnSpc>
              <a:spcPct val="90000"/>
            </a:lnSpc>
            <a:spcBef>
              <a:spcPct val="0"/>
            </a:spcBef>
            <a:spcAft>
              <a:spcPct val="35000"/>
            </a:spcAft>
          </a:pPr>
          <a:r>
            <a:rPr lang="en-US" sz="1000" kern="1200" dirty="0" smtClean="0"/>
            <a:t>Security</a:t>
          </a:r>
          <a:endParaRPr lang="en-US" sz="1000" kern="1200" dirty="0"/>
        </a:p>
      </dsp:txBody>
      <dsp:txXfrm>
        <a:off x="1022697" y="1087104"/>
        <a:ext cx="1277015" cy="1277015"/>
      </dsp:txXfrm>
    </dsp:sp>
    <dsp:sp modelId="{DB181164-D19B-C247-A0B6-6BEC764FF3B9}">
      <dsp:nvSpPr>
        <dsp:cNvPr id="0" name=""/>
        <dsp:cNvSpPr/>
      </dsp:nvSpPr>
      <dsp:spPr>
        <a:xfrm>
          <a:off x="2044310" y="1087104"/>
          <a:ext cx="1277015" cy="1277015"/>
        </a:xfrm>
        <a:prstGeom prst="ellipse">
          <a:avLst/>
        </a:prstGeom>
        <a:gradFill rotWithShape="0">
          <a:gsLst>
            <a:gs pos="0">
              <a:schemeClr val="accent1">
                <a:alpha val="50000"/>
                <a:hueOff val="0"/>
                <a:satOff val="0"/>
                <a:lumOff val="0"/>
                <a:alphaOff val="0"/>
                <a:tint val="96000"/>
                <a:satMod val="120000"/>
                <a:lumMod val="120000"/>
              </a:schemeClr>
            </a:gs>
            <a:gs pos="100000">
              <a:schemeClr val="accent1">
                <a:alpha val="50000"/>
                <a:hueOff val="0"/>
                <a:satOff val="0"/>
                <a:lumOff val="0"/>
                <a:alphaOff val="0"/>
                <a:shade val="89000"/>
                <a:lumMod val="90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70278" tIns="12700" rIns="70278" bIns="12700" numCol="1" spcCol="1270" anchor="ctr" anchorCtr="0">
          <a:noAutofit/>
        </a:bodyPr>
        <a:lstStyle/>
        <a:p>
          <a:pPr lvl="0" algn="ctr" defTabSz="444500">
            <a:lnSpc>
              <a:spcPct val="90000"/>
            </a:lnSpc>
            <a:spcBef>
              <a:spcPct val="0"/>
            </a:spcBef>
            <a:spcAft>
              <a:spcPct val="35000"/>
            </a:spcAft>
          </a:pPr>
          <a:r>
            <a:rPr lang="en-US" sz="1000" b="0" i="0" kern="1200" dirty="0" smtClean="0"/>
            <a:t>Sustainability</a:t>
          </a:r>
          <a:endParaRPr lang="en-US" sz="1000" b="0" i="0" kern="1200" dirty="0"/>
        </a:p>
      </dsp:txBody>
      <dsp:txXfrm>
        <a:off x="2044310" y="1087104"/>
        <a:ext cx="1277015" cy="1277015"/>
      </dsp:txXfrm>
    </dsp:sp>
    <dsp:sp modelId="{1B48B649-53AB-5542-9EF2-8261A16975AD}">
      <dsp:nvSpPr>
        <dsp:cNvPr id="0" name=""/>
        <dsp:cNvSpPr/>
      </dsp:nvSpPr>
      <dsp:spPr>
        <a:xfrm>
          <a:off x="3065923" y="1087104"/>
          <a:ext cx="1277015" cy="1277015"/>
        </a:xfrm>
        <a:prstGeom prst="ellipse">
          <a:avLst/>
        </a:prstGeom>
        <a:gradFill rotWithShape="0">
          <a:gsLst>
            <a:gs pos="0">
              <a:schemeClr val="accent1">
                <a:alpha val="50000"/>
                <a:hueOff val="0"/>
                <a:satOff val="0"/>
                <a:lumOff val="0"/>
                <a:alphaOff val="0"/>
                <a:tint val="96000"/>
                <a:satMod val="120000"/>
                <a:lumMod val="120000"/>
              </a:schemeClr>
            </a:gs>
            <a:gs pos="100000">
              <a:schemeClr val="accent1">
                <a:alpha val="50000"/>
                <a:hueOff val="0"/>
                <a:satOff val="0"/>
                <a:lumOff val="0"/>
                <a:alphaOff val="0"/>
                <a:shade val="89000"/>
                <a:lumMod val="90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70278" tIns="12700" rIns="70278" bIns="12700" numCol="1" spcCol="1270" anchor="ctr" anchorCtr="0">
          <a:noAutofit/>
        </a:bodyPr>
        <a:lstStyle/>
        <a:p>
          <a:pPr lvl="0" algn="ctr" defTabSz="444500">
            <a:lnSpc>
              <a:spcPct val="90000"/>
            </a:lnSpc>
            <a:spcBef>
              <a:spcPct val="0"/>
            </a:spcBef>
            <a:spcAft>
              <a:spcPct val="35000"/>
            </a:spcAft>
          </a:pPr>
          <a:r>
            <a:rPr lang="en-US" sz="1000" b="1" i="0" kern="1200" dirty="0" smtClean="0"/>
            <a:t>Dignity</a:t>
          </a:r>
          <a:endParaRPr lang="en-US" sz="1000" b="1" i="0" kern="1200" dirty="0"/>
        </a:p>
      </dsp:txBody>
      <dsp:txXfrm>
        <a:off x="3065923" y="1087104"/>
        <a:ext cx="1277015" cy="1277015"/>
      </dsp:txXfrm>
    </dsp:sp>
    <dsp:sp modelId="{1C2B82AC-2892-394A-89E6-D8B3C4BF0C43}">
      <dsp:nvSpPr>
        <dsp:cNvPr id="0" name=""/>
        <dsp:cNvSpPr/>
      </dsp:nvSpPr>
      <dsp:spPr>
        <a:xfrm>
          <a:off x="4087535" y="1087104"/>
          <a:ext cx="1277015" cy="1277015"/>
        </a:xfrm>
        <a:prstGeom prst="ellipse">
          <a:avLst/>
        </a:prstGeom>
        <a:gradFill rotWithShape="0">
          <a:gsLst>
            <a:gs pos="0">
              <a:schemeClr val="accent1">
                <a:alpha val="50000"/>
                <a:hueOff val="0"/>
                <a:satOff val="0"/>
                <a:lumOff val="0"/>
                <a:alphaOff val="0"/>
                <a:tint val="96000"/>
                <a:satMod val="120000"/>
                <a:lumMod val="120000"/>
              </a:schemeClr>
            </a:gs>
            <a:gs pos="100000">
              <a:schemeClr val="accent1">
                <a:alpha val="50000"/>
                <a:hueOff val="0"/>
                <a:satOff val="0"/>
                <a:lumOff val="0"/>
                <a:alphaOff val="0"/>
                <a:shade val="89000"/>
                <a:lumMod val="90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70278" tIns="12700" rIns="70278" bIns="12700" numCol="1" spcCol="1270" anchor="ctr" anchorCtr="0">
          <a:noAutofit/>
        </a:bodyPr>
        <a:lstStyle/>
        <a:p>
          <a:pPr lvl="0" algn="ctr" defTabSz="444500">
            <a:lnSpc>
              <a:spcPct val="90000"/>
            </a:lnSpc>
            <a:spcBef>
              <a:spcPct val="0"/>
            </a:spcBef>
            <a:spcAft>
              <a:spcPct val="35000"/>
            </a:spcAft>
          </a:pPr>
          <a:r>
            <a:rPr lang="en-US" sz="1000" kern="1200" dirty="0" smtClean="0"/>
            <a:t>Justice</a:t>
          </a:r>
          <a:endParaRPr lang="en-US" sz="1000" kern="1200" dirty="0"/>
        </a:p>
      </dsp:txBody>
      <dsp:txXfrm>
        <a:off x="4087535" y="1087104"/>
        <a:ext cx="1277015" cy="1277015"/>
      </dsp:txXfrm>
    </dsp:sp>
    <dsp:sp modelId="{E5709003-2C56-8D42-AE4A-D937AF7E98CE}">
      <dsp:nvSpPr>
        <dsp:cNvPr id="0" name=""/>
        <dsp:cNvSpPr/>
      </dsp:nvSpPr>
      <dsp:spPr>
        <a:xfrm>
          <a:off x="5109148" y="1087104"/>
          <a:ext cx="1277015" cy="1277015"/>
        </a:xfrm>
        <a:prstGeom prst="ellipse">
          <a:avLst/>
        </a:prstGeom>
        <a:gradFill rotWithShape="0">
          <a:gsLst>
            <a:gs pos="0">
              <a:schemeClr val="accent1">
                <a:alpha val="50000"/>
                <a:hueOff val="0"/>
                <a:satOff val="0"/>
                <a:lumOff val="0"/>
                <a:alphaOff val="0"/>
                <a:tint val="96000"/>
                <a:satMod val="120000"/>
                <a:lumMod val="120000"/>
              </a:schemeClr>
            </a:gs>
            <a:gs pos="100000">
              <a:schemeClr val="accent1">
                <a:alpha val="50000"/>
                <a:hueOff val="0"/>
                <a:satOff val="0"/>
                <a:lumOff val="0"/>
                <a:alphaOff val="0"/>
                <a:shade val="89000"/>
                <a:lumMod val="90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70278" tIns="12700" rIns="70278" bIns="12700" numCol="1" spcCol="1270" anchor="ctr" anchorCtr="0">
          <a:noAutofit/>
        </a:bodyPr>
        <a:lstStyle/>
        <a:p>
          <a:pPr lvl="0" algn="ctr" defTabSz="444500">
            <a:lnSpc>
              <a:spcPct val="90000"/>
            </a:lnSpc>
            <a:spcBef>
              <a:spcPct val="0"/>
            </a:spcBef>
            <a:spcAft>
              <a:spcPct val="35000"/>
            </a:spcAft>
          </a:pPr>
          <a:r>
            <a:rPr lang="en-US" sz="1000" kern="1200" dirty="0" smtClean="0"/>
            <a:t>Peace</a:t>
          </a:r>
          <a:endParaRPr lang="en-US" sz="1000" kern="1200" dirty="0"/>
        </a:p>
      </dsp:txBody>
      <dsp:txXfrm>
        <a:off x="5109148" y="1087104"/>
        <a:ext cx="1277015" cy="1277015"/>
      </dsp:txXfrm>
    </dsp:sp>
    <dsp:sp modelId="{39B4C707-B23D-5C44-BE32-8A8D51C240D4}">
      <dsp:nvSpPr>
        <dsp:cNvPr id="0" name=""/>
        <dsp:cNvSpPr/>
      </dsp:nvSpPr>
      <dsp:spPr>
        <a:xfrm>
          <a:off x="6130760" y="1087104"/>
          <a:ext cx="1277015" cy="1277015"/>
        </a:xfrm>
        <a:prstGeom prst="ellipse">
          <a:avLst/>
        </a:prstGeom>
        <a:gradFill rotWithShape="0">
          <a:gsLst>
            <a:gs pos="0">
              <a:schemeClr val="accent1">
                <a:alpha val="50000"/>
                <a:hueOff val="0"/>
                <a:satOff val="0"/>
                <a:lumOff val="0"/>
                <a:alphaOff val="0"/>
                <a:tint val="96000"/>
                <a:satMod val="120000"/>
                <a:lumMod val="120000"/>
              </a:schemeClr>
            </a:gs>
            <a:gs pos="100000">
              <a:schemeClr val="accent1">
                <a:alpha val="50000"/>
                <a:hueOff val="0"/>
                <a:satOff val="0"/>
                <a:lumOff val="0"/>
                <a:alphaOff val="0"/>
                <a:shade val="89000"/>
                <a:lumMod val="90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70278" tIns="12700" rIns="70278" bIns="12700" numCol="1" spcCol="1270" anchor="ctr" anchorCtr="0">
          <a:noAutofit/>
        </a:bodyPr>
        <a:lstStyle/>
        <a:p>
          <a:pPr lvl="0" algn="ctr" defTabSz="444500">
            <a:lnSpc>
              <a:spcPct val="90000"/>
            </a:lnSpc>
            <a:spcBef>
              <a:spcPct val="0"/>
            </a:spcBef>
            <a:spcAft>
              <a:spcPct val="35000"/>
            </a:spcAft>
          </a:pPr>
          <a:r>
            <a:rPr lang="en-US" sz="1000" kern="1200" dirty="0" smtClean="0"/>
            <a:t>Self-determination</a:t>
          </a:r>
          <a:endParaRPr lang="en-US" sz="1000" kern="1200" dirty="0"/>
        </a:p>
      </dsp:txBody>
      <dsp:txXfrm>
        <a:off x="6130760" y="1087104"/>
        <a:ext cx="1277015" cy="127701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340B15A-E9DA-7F41-A995-E8E9FECD7878}">
      <dsp:nvSpPr>
        <dsp:cNvPr id="0" name=""/>
        <dsp:cNvSpPr/>
      </dsp:nvSpPr>
      <dsp:spPr>
        <a:xfrm>
          <a:off x="2284942" y="210524"/>
          <a:ext cx="2899029" cy="2899029"/>
        </a:xfrm>
        <a:prstGeom prst="pie">
          <a:avLst>
            <a:gd name="adj1" fmla="val 16200000"/>
            <a:gd name="adj2" fmla="val 19285716"/>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Law of Indigenous Peoples</a:t>
          </a:r>
          <a:endParaRPr lang="en-US" sz="800" kern="1200" dirty="0"/>
        </a:p>
      </dsp:txBody>
      <dsp:txXfrm>
        <a:off x="3807967" y="479720"/>
        <a:ext cx="690245" cy="552196"/>
      </dsp:txXfrm>
    </dsp:sp>
    <dsp:sp modelId="{0F805662-CDF3-604D-9CAE-CC3D259F50D8}">
      <dsp:nvSpPr>
        <dsp:cNvPr id="0" name=""/>
        <dsp:cNvSpPr/>
      </dsp:nvSpPr>
      <dsp:spPr>
        <a:xfrm>
          <a:off x="2322215" y="257116"/>
          <a:ext cx="2899029" cy="2899029"/>
        </a:xfrm>
        <a:prstGeom prst="pie">
          <a:avLst>
            <a:gd name="adj1" fmla="val 19285716"/>
            <a:gd name="adj2" fmla="val 771428"/>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Economic Law</a:t>
          </a:r>
          <a:endParaRPr lang="en-US" sz="800" kern="1200" dirty="0"/>
        </a:p>
      </dsp:txBody>
      <dsp:txXfrm>
        <a:off x="4291139" y="1308014"/>
        <a:ext cx="793781" cy="483171"/>
      </dsp:txXfrm>
    </dsp:sp>
    <dsp:sp modelId="{D32760D9-B7B7-544C-BF61-9FFC28ADEC37}">
      <dsp:nvSpPr>
        <dsp:cNvPr id="0" name=""/>
        <dsp:cNvSpPr/>
      </dsp:nvSpPr>
      <dsp:spPr>
        <a:xfrm>
          <a:off x="2308755" y="315787"/>
          <a:ext cx="2899029" cy="2899029"/>
        </a:xfrm>
        <a:prstGeom prst="pie">
          <a:avLst>
            <a:gd name="adj1" fmla="val 771428"/>
            <a:gd name="adj2" fmla="val 3857143"/>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Environmental Law</a:t>
          </a:r>
          <a:endParaRPr lang="en-US" sz="800" kern="1200" dirty="0"/>
        </a:p>
      </dsp:txBody>
      <dsp:txXfrm>
        <a:off x="4170346" y="2032771"/>
        <a:ext cx="690245" cy="534939"/>
      </dsp:txXfrm>
    </dsp:sp>
    <dsp:sp modelId="{4D5B45D7-C151-4A4C-B669-91F6A5E571FC}">
      <dsp:nvSpPr>
        <dsp:cNvPr id="0" name=""/>
        <dsp:cNvSpPr/>
      </dsp:nvSpPr>
      <dsp:spPr>
        <a:xfrm>
          <a:off x="2254916" y="341671"/>
          <a:ext cx="2899029" cy="2899029"/>
        </a:xfrm>
        <a:prstGeom prst="pie">
          <a:avLst>
            <a:gd name="adj1" fmla="val 3857226"/>
            <a:gd name="adj2" fmla="val 6942858"/>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Criminal Law</a:t>
          </a:r>
          <a:endParaRPr lang="en-US" sz="800" kern="1200" dirty="0"/>
        </a:p>
      </dsp:txBody>
      <dsp:txXfrm>
        <a:off x="3367936" y="2619479"/>
        <a:ext cx="672988" cy="483171"/>
      </dsp:txXfrm>
    </dsp:sp>
    <dsp:sp modelId="{B918D7EE-4D30-E742-A727-00824295B360}">
      <dsp:nvSpPr>
        <dsp:cNvPr id="0" name=""/>
        <dsp:cNvSpPr/>
      </dsp:nvSpPr>
      <dsp:spPr>
        <a:xfrm>
          <a:off x="2201077" y="315787"/>
          <a:ext cx="2899029" cy="2899029"/>
        </a:xfrm>
        <a:prstGeom prst="pie">
          <a:avLst>
            <a:gd name="adj1" fmla="val 6942858"/>
            <a:gd name="adj2" fmla="val 10028574"/>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i="0" kern="1200" dirty="0" smtClean="0"/>
            <a:t>Human Rights Law</a:t>
          </a:r>
          <a:endParaRPr lang="en-US" sz="1000" b="1" i="0" kern="1200" dirty="0"/>
        </a:p>
      </dsp:txBody>
      <dsp:txXfrm>
        <a:off x="2548270" y="2032771"/>
        <a:ext cx="690245" cy="534939"/>
      </dsp:txXfrm>
    </dsp:sp>
    <dsp:sp modelId="{C11F8241-C948-2E4A-8619-75E9F8AB703B}">
      <dsp:nvSpPr>
        <dsp:cNvPr id="0" name=""/>
        <dsp:cNvSpPr/>
      </dsp:nvSpPr>
      <dsp:spPr>
        <a:xfrm>
          <a:off x="2187617" y="257116"/>
          <a:ext cx="2899029" cy="2899029"/>
        </a:xfrm>
        <a:prstGeom prst="pie">
          <a:avLst>
            <a:gd name="adj1" fmla="val 10028574"/>
            <a:gd name="adj2" fmla="val 13114284"/>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Humanitarian Law</a:t>
          </a:r>
          <a:endParaRPr lang="en-US" sz="800" kern="1200" dirty="0"/>
        </a:p>
      </dsp:txBody>
      <dsp:txXfrm>
        <a:off x="2323941" y="1308014"/>
        <a:ext cx="793781" cy="483171"/>
      </dsp:txXfrm>
    </dsp:sp>
    <dsp:sp modelId="{EE38755B-17D2-FE4B-A1BB-5C5816800D1A}">
      <dsp:nvSpPr>
        <dsp:cNvPr id="0" name=""/>
        <dsp:cNvSpPr/>
      </dsp:nvSpPr>
      <dsp:spPr>
        <a:xfrm>
          <a:off x="2224890" y="210524"/>
          <a:ext cx="2899029" cy="2899029"/>
        </a:xfrm>
        <a:prstGeom prst="pie">
          <a:avLst>
            <a:gd name="adj1" fmla="val 13114284"/>
            <a:gd name="adj2" fmla="val 16200000"/>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National Minorities</a:t>
          </a:r>
          <a:endParaRPr lang="en-US" sz="800" kern="1200" dirty="0"/>
        </a:p>
      </dsp:txBody>
      <dsp:txXfrm>
        <a:off x="2910649" y="479720"/>
        <a:ext cx="690245" cy="552196"/>
      </dsp:txXfrm>
    </dsp:sp>
    <dsp:sp modelId="{06209C33-B04D-204F-8DDB-385C8D72A5A3}">
      <dsp:nvSpPr>
        <dsp:cNvPr id="0" name=""/>
        <dsp:cNvSpPr/>
      </dsp:nvSpPr>
      <dsp:spPr>
        <a:xfrm>
          <a:off x="2105333" y="31061"/>
          <a:ext cx="3257956" cy="3257956"/>
        </a:xfrm>
        <a:prstGeom prst="circularArrow">
          <a:avLst>
            <a:gd name="adj1" fmla="val 5085"/>
            <a:gd name="adj2" fmla="val 327528"/>
            <a:gd name="adj3" fmla="val 18957827"/>
            <a:gd name="adj4" fmla="val 16200343"/>
            <a:gd name="adj5" fmla="val 5932"/>
          </a:avLst>
        </a:prstGeom>
        <a:gradFill rotWithShape="0">
          <a:gsLst>
            <a:gs pos="0">
              <a:schemeClr val="accent1">
                <a:tint val="60000"/>
                <a:hueOff val="0"/>
                <a:satOff val="0"/>
                <a:lumOff val="0"/>
                <a:alphaOff val="0"/>
                <a:tint val="96000"/>
                <a:satMod val="120000"/>
                <a:lumMod val="120000"/>
              </a:schemeClr>
            </a:gs>
            <a:gs pos="100000">
              <a:schemeClr val="accent1">
                <a:tint val="60000"/>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sp>
    <dsp:sp modelId="{5E381155-E4A2-9149-988F-AD63AE919120}">
      <dsp:nvSpPr>
        <dsp:cNvPr id="0" name=""/>
        <dsp:cNvSpPr/>
      </dsp:nvSpPr>
      <dsp:spPr>
        <a:xfrm>
          <a:off x="2142841" y="77858"/>
          <a:ext cx="3257956" cy="3257956"/>
        </a:xfrm>
        <a:prstGeom prst="circularArrow">
          <a:avLst>
            <a:gd name="adj1" fmla="val 5085"/>
            <a:gd name="adj2" fmla="val 327528"/>
            <a:gd name="adj3" fmla="val 443744"/>
            <a:gd name="adj4" fmla="val 19285776"/>
            <a:gd name="adj5" fmla="val 5932"/>
          </a:avLst>
        </a:prstGeom>
        <a:gradFill rotWithShape="0">
          <a:gsLst>
            <a:gs pos="0">
              <a:schemeClr val="accent1">
                <a:tint val="60000"/>
                <a:hueOff val="0"/>
                <a:satOff val="0"/>
                <a:lumOff val="0"/>
                <a:alphaOff val="0"/>
                <a:tint val="96000"/>
                <a:satMod val="120000"/>
                <a:lumMod val="120000"/>
              </a:schemeClr>
            </a:gs>
            <a:gs pos="100000">
              <a:schemeClr val="accent1">
                <a:tint val="60000"/>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sp>
    <dsp:sp modelId="{5F1EF14E-4B29-F149-A6B1-BCED3F5661CF}">
      <dsp:nvSpPr>
        <dsp:cNvPr id="0" name=""/>
        <dsp:cNvSpPr/>
      </dsp:nvSpPr>
      <dsp:spPr>
        <a:xfrm>
          <a:off x="2129334" y="136393"/>
          <a:ext cx="3257956" cy="3257956"/>
        </a:xfrm>
        <a:prstGeom prst="circularArrow">
          <a:avLst>
            <a:gd name="adj1" fmla="val 5085"/>
            <a:gd name="adj2" fmla="val 327528"/>
            <a:gd name="adj3" fmla="val 3529100"/>
            <a:gd name="adj4" fmla="val 770764"/>
            <a:gd name="adj5" fmla="val 5932"/>
          </a:avLst>
        </a:prstGeom>
        <a:gradFill rotWithShape="0">
          <a:gsLst>
            <a:gs pos="0">
              <a:schemeClr val="accent1">
                <a:tint val="60000"/>
                <a:hueOff val="0"/>
                <a:satOff val="0"/>
                <a:lumOff val="0"/>
                <a:alphaOff val="0"/>
                <a:tint val="96000"/>
                <a:satMod val="120000"/>
                <a:lumMod val="120000"/>
              </a:schemeClr>
            </a:gs>
            <a:gs pos="100000">
              <a:schemeClr val="accent1">
                <a:tint val="60000"/>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sp>
    <dsp:sp modelId="{C85C3557-5ECA-7F4B-BB4C-D8F5F5942AB5}">
      <dsp:nvSpPr>
        <dsp:cNvPr id="0" name=""/>
        <dsp:cNvSpPr/>
      </dsp:nvSpPr>
      <dsp:spPr>
        <a:xfrm>
          <a:off x="2075452" y="162131"/>
          <a:ext cx="3257956" cy="3257956"/>
        </a:xfrm>
        <a:prstGeom prst="circularArrow">
          <a:avLst>
            <a:gd name="adj1" fmla="val 5085"/>
            <a:gd name="adj2" fmla="val 327528"/>
            <a:gd name="adj3" fmla="val 6615046"/>
            <a:gd name="adj4" fmla="val 3857426"/>
            <a:gd name="adj5" fmla="val 5932"/>
          </a:avLst>
        </a:prstGeom>
        <a:gradFill rotWithShape="0">
          <a:gsLst>
            <a:gs pos="0">
              <a:schemeClr val="accent1">
                <a:tint val="60000"/>
                <a:hueOff val="0"/>
                <a:satOff val="0"/>
                <a:lumOff val="0"/>
                <a:alphaOff val="0"/>
                <a:tint val="96000"/>
                <a:satMod val="120000"/>
                <a:lumMod val="120000"/>
              </a:schemeClr>
            </a:gs>
            <a:gs pos="100000">
              <a:schemeClr val="accent1">
                <a:tint val="60000"/>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sp>
    <dsp:sp modelId="{66AD7C74-9880-7D40-8D47-DB244E6F8134}">
      <dsp:nvSpPr>
        <dsp:cNvPr id="0" name=""/>
        <dsp:cNvSpPr/>
      </dsp:nvSpPr>
      <dsp:spPr>
        <a:xfrm>
          <a:off x="2021571" y="136393"/>
          <a:ext cx="3257956" cy="3257956"/>
        </a:xfrm>
        <a:prstGeom prst="circularArrow">
          <a:avLst>
            <a:gd name="adj1" fmla="val 5085"/>
            <a:gd name="adj2" fmla="val 327528"/>
            <a:gd name="adj3" fmla="val 9701707"/>
            <a:gd name="adj4" fmla="val 6943371"/>
            <a:gd name="adj5" fmla="val 5932"/>
          </a:avLst>
        </a:prstGeom>
        <a:gradFill rotWithShape="0">
          <a:gsLst>
            <a:gs pos="0">
              <a:schemeClr val="accent1">
                <a:tint val="60000"/>
                <a:hueOff val="0"/>
                <a:satOff val="0"/>
                <a:lumOff val="0"/>
                <a:alphaOff val="0"/>
                <a:tint val="96000"/>
                <a:satMod val="120000"/>
                <a:lumMod val="120000"/>
              </a:schemeClr>
            </a:gs>
            <a:gs pos="100000">
              <a:schemeClr val="accent1">
                <a:tint val="60000"/>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sp>
    <dsp:sp modelId="{F1F35D87-1A65-D247-91D8-A9BD46EB51D8}">
      <dsp:nvSpPr>
        <dsp:cNvPr id="0" name=""/>
        <dsp:cNvSpPr/>
      </dsp:nvSpPr>
      <dsp:spPr>
        <a:xfrm>
          <a:off x="2008064" y="77858"/>
          <a:ext cx="3257956" cy="3257956"/>
        </a:xfrm>
        <a:prstGeom prst="circularArrow">
          <a:avLst>
            <a:gd name="adj1" fmla="val 5085"/>
            <a:gd name="adj2" fmla="val 327528"/>
            <a:gd name="adj3" fmla="val 12786695"/>
            <a:gd name="adj4" fmla="val 10028727"/>
            <a:gd name="adj5" fmla="val 5932"/>
          </a:avLst>
        </a:prstGeom>
        <a:gradFill rotWithShape="0">
          <a:gsLst>
            <a:gs pos="0">
              <a:schemeClr val="accent1">
                <a:tint val="60000"/>
                <a:hueOff val="0"/>
                <a:satOff val="0"/>
                <a:lumOff val="0"/>
                <a:alphaOff val="0"/>
                <a:tint val="96000"/>
                <a:satMod val="120000"/>
                <a:lumMod val="120000"/>
              </a:schemeClr>
            </a:gs>
            <a:gs pos="100000">
              <a:schemeClr val="accent1">
                <a:tint val="60000"/>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sp>
    <dsp:sp modelId="{C5E48561-59E6-864B-8EF0-AA918360FCC6}">
      <dsp:nvSpPr>
        <dsp:cNvPr id="0" name=""/>
        <dsp:cNvSpPr/>
      </dsp:nvSpPr>
      <dsp:spPr>
        <a:xfrm>
          <a:off x="2045571" y="31061"/>
          <a:ext cx="3257956" cy="3257956"/>
        </a:xfrm>
        <a:prstGeom prst="circularArrow">
          <a:avLst>
            <a:gd name="adj1" fmla="val 5085"/>
            <a:gd name="adj2" fmla="val 327528"/>
            <a:gd name="adj3" fmla="val 15872129"/>
            <a:gd name="adj4" fmla="val 13114645"/>
            <a:gd name="adj5" fmla="val 5932"/>
          </a:avLst>
        </a:prstGeom>
        <a:gradFill rotWithShape="0">
          <a:gsLst>
            <a:gs pos="0">
              <a:schemeClr val="accent1">
                <a:tint val="60000"/>
                <a:hueOff val="0"/>
                <a:satOff val="0"/>
                <a:lumOff val="0"/>
                <a:alphaOff val="0"/>
                <a:tint val="96000"/>
                <a:satMod val="120000"/>
                <a:lumMod val="120000"/>
              </a:schemeClr>
            </a:gs>
            <a:gs pos="100000">
              <a:schemeClr val="accent1">
                <a:tint val="60000"/>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C0D697A-F492-2C40-8527-220335EFA33F}">
      <dsp:nvSpPr>
        <dsp:cNvPr id="0" name=""/>
        <dsp:cNvSpPr/>
      </dsp:nvSpPr>
      <dsp:spPr>
        <a:xfrm>
          <a:off x="0" y="2209407"/>
          <a:ext cx="7408862" cy="725692"/>
        </a:xfrm>
        <a:prstGeom prst="roundRect">
          <a:avLst>
            <a:gd name="adj" fmla="val 10000"/>
          </a:avLst>
        </a:prstGeom>
        <a:solidFill>
          <a:schemeClr val="accent1">
            <a:tint val="40000"/>
            <a:hueOff val="0"/>
            <a:satOff val="0"/>
            <a:lumOff val="0"/>
            <a:alphaOff val="0"/>
          </a:schemeClr>
        </a:soli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1">
          <a:scrgbClr r="0" g="0" b="0"/>
        </a:fillRef>
        <a:effectRef idx="2">
          <a:scrgbClr r="0" g="0" b="0"/>
        </a:effectRef>
        <a:fontRef idx="minor"/>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endParaRPr lang="en-US" sz="2500" kern="1200"/>
        </a:p>
      </dsp:txBody>
      <dsp:txXfrm>
        <a:off x="0" y="2209407"/>
        <a:ext cx="2222658" cy="725692"/>
      </dsp:txXfrm>
    </dsp:sp>
    <dsp:sp modelId="{0980F9A6-DF64-5548-B423-079A3972A345}">
      <dsp:nvSpPr>
        <dsp:cNvPr id="0" name=""/>
        <dsp:cNvSpPr/>
      </dsp:nvSpPr>
      <dsp:spPr>
        <a:xfrm>
          <a:off x="0" y="1362766"/>
          <a:ext cx="7408862" cy="725692"/>
        </a:xfrm>
        <a:prstGeom prst="roundRect">
          <a:avLst>
            <a:gd name="adj" fmla="val 10000"/>
          </a:avLst>
        </a:prstGeom>
        <a:solidFill>
          <a:schemeClr val="accent1">
            <a:tint val="40000"/>
            <a:hueOff val="0"/>
            <a:satOff val="0"/>
            <a:lumOff val="0"/>
            <a:alphaOff val="0"/>
          </a:schemeClr>
        </a:soli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1">
          <a:scrgbClr r="0" g="0" b="0"/>
        </a:fillRef>
        <a:effectRef idx="2">
          <a:scrgbClr r="0" g="0" b="0"/>
        </a:effectRef>
        <a:fontRef idx="minor"/>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endParaRPr lang="en-US" sz="2500" kern="1200"/>
        </a:p>
      </dsp:txBody>
      <dsp:txXfrm>
        <a:off x="0" y="1362766"/>
        <a:ext cx="2222658" cy="725692"/>
      </dsp:txXfrm>
    </dsp:sp>
    <dsp:sp modelId="{C17A9CF4-B19F-F04D-85F7-ECDEEE6EBDCE}">
      <dsp:nvSpPr>
        <dsp:cNvPr id="0" name=""/>
        <dsp:cNvSpPr/>
      </dsp:nvSpPr>
      <dsp:spPr>
        <a:xfrm>
          <a:off x="0" y="516125"/>
          <a:ext cx="7408862" cy="725692"/>
        </a:xfrm>
        <a:prstGeom prst="roundRect">
          <a:avLst>
            <a:gd name="adj" fmla="val 10000"/>
          </a:avLst>
        </a:prstGeom>
        <a:solidFill>
          <a:schemeClr val="accent1">
            <a:tint val="40000"/>
            <a:hueOff val="0"/>
            <a:satOff val="0"/>
            <a:lumOff val="0"/>
            <a:alphaOff val="0"/>
          </a:schemeClr>
        </a:soli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1">
          <a:scrgbClr r="0" g="0" b="0"/>
        </a:fillRef>
        <a:effectRef idx="2">
          <a:scrgbClr r="0" g="0" b="0"/>
        </a:effectRef>
        <a:fontRef idx="minor"/>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endParaRPr lang="en-US" sz="2500" kern="1200" dirty="0"/>
        </a:p>
      </dsp:txBody>
      <dsp:txXfrm>
        <a:off x="0" y="516125"/>
        <a:ext cx="2222658" cy="725692"/>
      </dsp:txXfrm>
    </dsp:sp>
    <dsp:sp modelId="{3A103C65-DE5C-0444-855B-0070361F2489}">
      <dsp:nvSpPr>
        <dsp:cNvPr id="0" name=""/>
        <dsp:cNvSpPr/>
      </dsp:nvSpPr>
      <dsp:spPr>
        <a:xfrm>
          <a:off x="4582926" y="576599"/>
          <a:ext cx="907115" cy="604743"/>
        </a:xfrm>
        <a:prstGeom prst="roundRect">
          <a:avLst>
            <a:gd name="adj" fmla="val 10000"/>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Human rights law</a:t>
          </a:r>
          <a:endParaRPr lang="en-US" sz="1100" kern="1200" dirty="0"/>
        </a:p>
      </dsp:txBody>
      <dsp:txXfrm>
        <a:off x="4582926" y="576599"/>
        <a:ext cx="907115" cy="604743"/>
      </dsp:txXfrm>
    </dsp:sp>
    <dsp:sp modelId="{C9575BF3-F577-E741-9651-5E58B42D3544}">
      <dsp:nvSpPr>
        <dsp:cNvPr id="0" name=""/>
        <dsp:cNvSpPr/>
      </dsp:nvSpPr>
      <dsp:spPr>
        <a:xfrm>
          <a:off x="3267609" y="1181343"/>
          <a:ext cx="1768874" cy="241897"/>
        </a:xfrm>
        <a:custGeom>
          <a:avLst/>
          <a:gdLst/>
          <a:ahLst/>
          <a:cxnLst/>
          <a:rect l="0" t="0" r="0" b="0"/>
          <a:pathLst>
            <a:path>
              <a:moveTo>
                <a:pt x="1768874" y="0"/>
              </a:moveTo>
              <a:lnTo>
                <a:pt x="1768874" y="120948"/>
              </a:lnTo>
              <a:lnTo>
                <a:pt x="0" y="120948"/>
              </a:lnTo>
              <a:lnTo>
                <a:pt x="0" y="241897"/>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88B4A52-7774-4941-9401-9C6B76288A25}">
      <dsp:nvSpPr>
        <dsp:cNvPr id="0" name=""/>
        <dsp:cNvSpPr/>
      </dsp:nvSpPr>
      <dsp:spPr>
        <a:xfrm>
          <a:off x="2814051" y="1423240"/>
          <a:ext cx="907115" cy="604743"/>
        </a:xfrm>
        <a:prstGeom prst="roundRect">
          <a:avLst>
            <a:gd name="adj" fmla="val 10000"/>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International</a:t>
          </a:r>
          <a:endParaRPr lang="en-US" sz="1100" kern="1200" dirty="0"/>
        </a:p>
      </dsp:txBody>
      <dsp:txXfrm>
        <a:off x="2814051" y="1423240"/>
        <a:ext cx="907115" cy="604743"/>
      </dsp:txXfrm>
    </dsp:sp>
    <dsp:sp modelId="{8B701CEE-DC75-5B44-8CCB-44AD44F42FD6}">
      <dsp:nvSpPr>
        <dsp:cNvPr id="0" name=""/>
        <dsp:cNvSpPr/>
      </dsp:nvSpPr>
      <dsp:spPr>
        <a:xfrm>
          <a:off x="2677984" y="2027984"/>
          <a:ext cx="589624" cy="241897"/>
        </a:xfrm>
        <a:custGeom>
          <a:avLst/>
          <a:gdLst/>
          <a:ahLst/>
          <a:cxnLst/>
          <a:rect l="0" t="0" r="0" b="0"/>
          <a:pathLst>
            <a:path>
              <a:moveTo>
                <a:pt x="589624" y="0"/>
              </a:moveTo>
              <a:lnTo>
                <a:pt x="589624" y="120948"/>
              </a:lnTo>
              <a:lnTo>
                <a:pt x="0" y="120948"/>
              </a:lnTo>
              <a:lnTo>
                <a:pt x="0" y="241897"/>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55A376A-F3FB-FB49-AC72-23CA97AA715F}">
      <dsp:nvSpPr>
        <dsp:cNvPr id="0" name=""/>
        <dsp:cNvSpPr/>
      </dsp:nvSpPr>
      <dsp:spPr>
        <a:xfrm>
          <a:off x="2224426" y="2269881"/>
          <a:ext cx="907115" cy="604743"/>
        </a:xfrm>
        <a:prstGeom prst="roundRect">
          <a:avLst>
            <a:gd name="adj" fmla="val 10000"/>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UNHCHR</a:t>
          </a:r>
          <a:endParaRPr lang="en-US" sz="1100" kern="1200" dirty="0"/>
        </a:p>
      </dsp:txBody>
      <dsp:txXfrm>
        <a:off x="2224426" y="2269881"/>
        <a:ext cx="907115" cy="604743"/>
      </dsp:txXfrm>
    </dsp:sp>
    <dsp:sp modelId="{1A44818C-12FB-A942-BC97-C84C07F117D0}">
      <dsp:nvSpPr>
        <dsp:cNvPr id="0" name=""/>
        <dsp:cNvSpPr/>
      </dsp:nvSpPr>
      <dsp:spPr>
        <a:xfrm>
          <a:off x="3267609" y="2027984"/>
          <a:ext cx="589624" cy="241897"/>
        </a:xfrm>
        <a:custGeom>
          <a:avLst/>
          <a:gdLst/>
          <a:ahLst/>
          <a:cxnLst/>
          <a:rect l="0" t="0" r="0" b="0"/>
          <a:pathLst>
            <a:path>
              <a:moveTo>
                <a:pt x="0" y="0"/>
              </a:moveTo>
              <a:lnTo>
                <a:pt x="0" y="120948"/>
              </a:lnTo>
              <a:lnTo>
                <a:pt x="589624" y="120948"/>
              </a:lnTo>
              <a:lnTo>
                <a:pt x="589624" y="241897"/>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0EF9E6A-6205-0945-B32A-F0AFCBE11655}">
      <dsp:nvSpPr>
        <dsp:cNvPr id="0" name=""/>
        <dsp:cNvSpPr/>
      </dsp:nvSpPr>
      <dsp:spPr>
        <a:xfrm>
          <a:off x="3403676" y="2269881"/>
          <a:ext cx="907115" cy="604743"/>
        </a:xfrm>
        <a:prstGeom prst="roundRect">
          <a:avLst>
            <a:gd name="adj" fmla="val 10000"/>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Human Rights Council</a:t>
          </a:r>
          <a:endParaRPr lang="en-US" sz="1100" kern="1200" dirty="0"/>
        </a:p>
      </dsp:txBody>
      <dsp:txXfrm>
        <a:off x="3403676" y="2269881"/>
        <a:ext cx="907115" cy="604743"/>
      </dsp:txXfrm>
    </dsp:sp>
    <dsp:sp modelId="{26190FBF-916C-E047-8743-68C184151593}">
      <dsp:nvSpPr>
        <dsp:cNvPr id="0" name=""/>
        <dsp:cNvSpPr/>
      </dsp:nvSpPr>
      <dsp:spPr>
        <a:xfrm>
          <a:off x="5036484" y="1181343"/>
          <a:ext cx="589624" cy="241897"/>
        </a:xfrm>
        <a:custGeom>
          <a:avLst/>
          <a:gdLst/>
          <a:ahLst/>
          <a:cxnLst/>
          <a:rect l="0" t="0" r="0" b="0"/>
          <a:pathLst>
            <a:path>
              <a:moveTo>
                <a:pt x="0" y="0"/>
              </a:moveTo>
              <a:lnTo>
                <a:pt x="0" y="120948"/>
              </a:lnTo>
              <a:lnTo>
                <a:pt x="589624" y="120948"/>
              </a:lnTo>
              <a:lnTo>
                <a:pt x="589624" y="241897"/>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4B02DC6-846A-E141-A7D4-41EAFEA7231D}">
      <dsp:nvSpPr>
        <dsp:cNvPr id="0" name=""/>
        <dsp:cNvSpPr/>
      </dsp:nvSpPr>
      <dsp:spPr>
        <a:xfrm>
          <a:off x="5172551" y="1423240"/>
          <a:ext cx="907115" cy="604743"/>
        </a:xfrm>
        <a:prstGeom prst="roundRect">
          <a:avLst>
            <a:gd name="adj" fmla="val 10000"/>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Regional</a:t>
          </a:r>
          <a:endParaRPr lang="en-US" sz="1100" kern="1200" dirty="0"/>
        </a:p>
      </dsp:txBody>
      <dsp:txXfrm>
        <a:off x="5172551" y="1423240"/>
        <a:ext cx="907115" cy="604743"/>
      </dsp:txXfrm>
    </dsp:sp>
    <dsp:sp modelId="{8DFC7AFA-53FF-5147-9C8C-8ED1580ED622}">
      <dsp:nvSpPr>
        <dsp:cNvPr id="0" name=""/>
        <dsp:cNvSpPr/>
      </dsp:nvSpPr>
      <dsp:spPr>
        <a:xfrm>
          <a:off x="5036484" y="2027984"/>
          <a:ext cx="589624" cy="241897"/>
        </a:xfrm>
        <a:custGeom>
          <a:avLst/>
          <a:gdLst/>
          <a:ahLst/>
          <a:cxnLst/>
          <a:rect l="0" t="0" r="0" b="0"/>
          <a:pathLst>
            <a:path>
              <a:moveTo>
                <a:pt x="589624" y="0"/>
              </a:moveTo>
              <a:lnTo>
                <a:pt x="589624" y="120948"/>
              </a:lnTo>
              <a:lnTo>
                <a:pt x="0" y="120948"/>
              </a:lnTo>
              <a:lnTo>
                <a:pt x="0" y="241897"/>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83ED241-EDA8-B149-8879-D1B10CA4652C}">
      <dsp:nvSpPr>
        <dsp:cNvPr id="0" name=""/>
        <dsp:cNvSpPr/>
      </dsp:nvSpPr>
      <dsp:spPr>
        <a:xfrm>
          <a:off x="4582926" y="2269881"/>
          <a:ext cx="907115" cy="604743"/>
        </a:xfrm>
        <a:prstGeom prst="roundRect">
          <a:avLst>
            <a:gd name="adj" fmla="val 10000"/>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ECHR</a:t>
          </a:r>
          <a:endParaRPr lang="en-US" sz="1100" kern="1200" dirty="0"/>
        </a:p>
      </dsp:txBody>
      <dsp:txXfrm>
        <a:off x="4582926" y="2269881"/>
        <a:ext cx="907115" cy="604743"/>
      </dsp:txXfrm>
    </dsp:sp>
    <dsp:sp modelId="{864F4D65-0484-574A-9101-02CDED950785}">
      <dsp:nvSpPr>
        <dsp:cNvPr id="0" name=""/>
        <dsp:cNvSpPr/>
      </dsp:nvSpPr>
      <dsp:spPr>
        <a:xfrm>
          <a:off x="5626109" y="2027984"/>
          <a:ext cx="589624" cy="241897"/>
        </a:xfrm>
        <a:custGeom>
          <a:avLst/>
          <a:gdLst/>
          <a:ahLst/>
          <a:cxnLst/>
          <a:rect l="0" t="0" r="0" b="0"/>
          <a:pathLst>
            <a:path>
              <a:moveTo>
                <a:pt x="0" y="0"/>
              </a:moveTo>
              <a:lnTo>
                <a:pt x="0" y="120948"/>
              </a:lnTo>
              <a:lnTo>
                <a:pt x="589624" y="120948"/>
              </a:lnTo>
              <a:lnTo>
                <a:pt x="589624" y="241897"/>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392F5C2-8654-6640-AD87-A2FCA56E9938}">
      <dsp:nvSpPr>
        <dsp:cNvPr id="0" name=""/>
        <dsp:cNvSpPr/>
      </dsp:nvSpPr>
      <dsp:spPr>
        <a:xfrm>
          <a:off x="5762176" y="2269881"/>
          <a:ext cx="907115" cy="604743"/>
        </a:xfrm>
        <a:prstGeom prst="roundRect">
          <a:avLst>
            <a:gd name="adj" fmla="val 10000"/>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smtClean="0"/>
            <a:t>OSCE</a:t>
          </a:r>
          <a:endParaRPr lang="en-US" sz="1100" kern="1200" dirty="0"/>
        </a:p>
      </dsp:txBody>
      <dsp:txXfrm>
        <a:off x="5762176" y="2269881"/>
        <a:ext cx="907115" cy="604743"/>
      </dsp:txXfrm>
    </dsp:sp>
    <dsp:sp modelId="{AF4E306D-4672-1A4B-B211-4E8CDC11B9FB}">
      <dsp:nvSpPr>
        <dsp:cNvPr id="0" name=""/>
        <dsp:cNvSpPr/>
      </dsp:nvSpPr>
      <dsp:spPr>
        <a:xfrm>
          <a:off x="5036484" y="1181343"/>
          <a:ext cx="1768874" cy="241897"/>
        </a:xfrm>
        <a:custGeom>
          <a:avLst/>
          <a:gdLst/>
          <a:ahLst/>
          <a:cxnLst/>
          <a:rect l="0" t="0" r="0" b="0"/>
          <a:pathLst>
            <a:path>
              <a:moveTo>
                <a:pt x="0" y="0"/>
              </a:moveTo>
              <a:lnTo>
                <a:pt x="0" y="120948"/>
              </a:lnTo>
              <a:lnTo>
                <a:pt x="1768874" y="120948"/>
              </a:lnTo>
              <a:lnTo>
                <a:pt x="1768874" y="241897"/>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E588D37-B280-D242-B8D2-46ACBCCDCBC7}">
      <dsp:nvSpPr>
        <dsp:cNvPr id="0" name=""/>
        <dsp:cNvSpPr/>
      </dsp:nvSpPr>
      <dsp:spPr>
        <a:xfrm>
          <a:off x="6351801" y="1423240"/>
          <a:ext cx="907115" cy="604743"/>
        </a:xfrm>
        <a:prstGeom prst="roundRect">
          <a:avLst>
            <a:gd name="adj" fmla="val 10000"/>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National</a:t>
          </a:r>
          <a:endParaRPr lang="en-US" sz="1100" kern="1200" dirty="0"/>
        </a:p>
      </dsp:txBody>
      <dsp:txXfrm>
        <a:off x="6351801" y="1423240"/>
        <a:ext cx="907115" cy="604743"/>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GB"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4" name="Date Placeholder 3"/>
          <p:cNvSpPr>
            <a:spLocks noGrp="1"/>
          </p:cNvSpPr>
          <p:nvPr>
            <p:ph type="dt" sz="half" idx="10"/>
          </p:nvPr>
        </p:nvSpPr>
        <p:spPr/>
        <p:txBody>
          <a:bodyPr/>
          <a:lstStyle/>
          <a:p>
            <a:fld id="{D44228C7-AE5B-F245-A831-1A7FB244B71C}" type="datetimeFigureOut">
              <a:rPr lang="en-US" smtClean="0"/>
              <a:pPr/>
              <a:t>12/10/14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B0AA-AC8E-4463-ADAC-E87D09B82E4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44228C7-AE5B-F245-A831-1A7FB244B71C}" type="datetimeFigureOut">
              <a:rPr lang="en-US" smtClean="0"/>
              <a:pPr/>
              <a:t>12/10/14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79218B-3EF2-DF4D-B28B-DF5E803470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44228C7-AE5B-F245-A831-1A7FB244B71C}" type="datetimeFigureOut">
              <a:rPr lang="en-US" smtClean="0"/>
              <a:pPr/>
              <a:t>12/10/14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79218B-3EF2-DF4D-B28B-DF5E8034700C}"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44228C7-AE5B-F245-A831-1A7FB244B71C}" type="datetimeFigureOut">
              <a:rPr lang="en-US" smtClean="0"/>
              <a:pPr/>
              <a:t>12/10/14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79218B-3EF2-DF4D-B28B-DF5E8034700C}" type="slidenum">
              <a:rPr lang="en-US" smtClean="0"/>
              <a:pPr/>
              <a:t>‹#›</a:t>
            </a:fld>
            <a:endParaRPr lang="en-US"/>
          </a:p>
        </p:txBody>
      </p:sp>
      <p:sp>
        <p:nvSpPr>
          <p:cNvPr id="7" name="Title 6"/>
          <p:cNvSpPr>
            <a:spLocks noGrp="1"/>
          </p:cNvSpPr>
          <p:nvPr>
            <p:ph type="title"/>
          </p:nvPr>
        </p:nvSpPr>
        <p:spPr/>
        <p:txBody>
          <a:bodyPr/>
          <a:lstStyle/>
          <a:p>
            <a:r>
              <a:rPr lang="en-GB"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GB"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D44228C7-AE5B-F245-A831-1A7FB244B71C}" type="datetimeFigureOut">
              <a:rPr lang="en-US" smtClean="0"/>
              <a:pPr/>
              <a:t>12/10/14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79218B-3EF2-DF4D-B28B-DF5E8034700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5" name="Date Placeholder 4"/>
          <p:cNvSpPr>
            <a:spLocks noGrp="1"/>
          </p:cNvSpPr>
          <p:nvPr>
            <p:ph type="dt" sz="half" idx="10"/>
          </p:nvPr>
        </p:nvSpPr>
        <p:spPr/>
        <p:txBody>
          <a:bodyPr/>
          <a:lstStyle/>
          <a:p>
            <a:fld id="{D44228C7-AE5B-F245-A831-1A7FB244B71C}" type="datetimeFigureOut">
              <a:rPr lang="en-US" smtClean="0"/>
              <a:pPr/>
              <a:t>12/10/14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79218B-3EF2-DF4D-B28B-DF5E8034700C}"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Date Placeholder 6"/>
          <p:cNvSpPr>
            <a:spLocks noGrp="1"/>
          </p:cNvSpPr>
          <p:nvPr>
            <p:ph type="dt" sz="half" idx="10"/>
          </p:nvPr>
        </p:nvSpPr>
        <p:spPr/>
        <p:txBody>
          <a:bodyPr/>
          <a:lstStyle/>
          <a:p>
            <a:fld id="{D44228C7-AE5B-F245-A831-1A7FB244B71C}" type="datetimeFigureOut">
              <a:rPr lang="en-US" smtClean="0"/>
              <a:pPr/>
              <a:t>12/10/14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79218B-3EF2-DF4D-B28B-DF5E8034700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D44228C7-AE5B-F245-A831-1A7FB244B71C}" type="datetimeFigureOut">
              <a:rPr lang="en-US" smtClean="0"/>
              <a:pPr/>
              <a:t>12/10/14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79218B-3EF2-DF4D-B28B-DF5E803470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D44228C7-AE5B-F245-A831-1A7FB244B71C}" type="datetimeFigureOut">
              <a:rPr lang="en-US" smtClean="0"/>
              <a:pPr/>
              <a:t>12/10/14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79218B-3EF2-DF4D-B28B-DF5E8034700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44228C7-AE5B-F245-A831-1A7FB244B71C}" type="datetimeFigureOut">
              <a:rPr lang="en-US" smtClean="0"/>
              <a:pPr/>
              <a:t>12/10/14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79218B-3EF2-DF4D-B28B-DF5E8034700C}"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GB"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GB"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44228C7-AE5B-F245-A831-1A7FB244B71C}" type="datetimeFigureOut">
              <a:rPr lang="en-US" smtClean="0"/>
              <a:pPr/>
              <a:t>12/10/14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79218B-3EF2-DF4D-B28B-DF5E8034700C}"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D44228C7-AE5B-F245-A831-1A7FB244B71C}" type="datetimeFigureOut">
              <a:rPr lang="en-US" smtClean="0"/>
              <a:pPr/>
              <a:t>12/10/14</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AA79218B-3EF2-DF4D-B28B-DF5E8034700C}"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6" Type="http://schemas.microsoft.com/office/2007/relationships/diagramDrawing" Target="../diagrams/drawing1.xml"/><Relationship Id="rId4" Type="http://schemas.openxmlformats.org/officeDocument/2006/relationships/diagramQuickStyle" Target="../diagrams/quickStyle1.xml"/><Relationship Id="rId1" Type="http://schemas.openxmlformats.org/officeDocument/2006/relationships/slideLayout" Target="../slideLayouts/slideLayout2.xml"/><Relationship Id="rId2" Type="http://schemas.openxmlformats.org/officeDocument/2006/relationships/diagramData" Target="../diagrams/data1.xml"/><Relationship Id="rId3" Type="http://schemas.openxmlformats.org/officeDocument/2006/relationships/diagramLayout" Target="../diagrams/layout1.xml"/><Relationship Id="rId5" Type="http://schemas.openxmlformats.org/officeDocument/2006/relationships/diagramColors" Target="../diagrams/colors1.xml"/></Relationships>
</file>

<file path=ppt/slides/_rels/slide4.xml.rels><?xml version="1.0" encoding="UTF-8" standalone="yes"?>
<Relationships xmlns="http://schemas.openxmlformats.org/package/2006/relationships"><Relationship Id="rId6" Type="http://schemas.microsoft.com/office/2007/relationships/diagramDrawing" Target="../diagrams/drawing2.xml"/><Relationship Id="rId4" Type="http://schemas.openxmlformats.org/officeDocument/2006/relationships/diagramQuickStyle" Target="../diagrams/quickStyle2.xml"/><Relationship Id="rId1" Type="http://schemas.openxmlformats.org/officeDocument/2006/relationships/slideLayout" Target="../slideLayouts/slideLayout2.xml"/><Relationship Id="rId2" Type="http://schemas.openxmlformats.org/officeDocument/2006/relationships/diagramData" Target="../diagrams/data2.xml"/><Relationship Id="rId3" Type="http://schemas.openxmlformats.org/officeDocument/2006/relationships/diagramLayout" Target="../diagrams/layout2.xml"/><Relationship Id="rId5" Type="http://schemas.openxmlformats.org/officeDocument/2006/relationships/diagramColors" Target="../diagrams/colors2.xml"/></Relationships>
</file>

<file path=ppt/slides/_rels/slide5.xml.rels><?xml version="1.0" encoding="UTF-8" standalone="yes"?>
<Relationships xmlns="http://schemas.openxmlformats.org/package/2006/relationships"><Relationship Id="rId6" Type="http://schemas.microsoft.com/office/2007/relationships/diagramDrawing" Target="../diagrams/drawing3.xml"/><Relationship Id="rId4" Type="http://schemas.openxmlformats.org/officeDocument/2006/relationships/diagramQuickStyle" Target="../diagrams/quickStyle3.xml"/><Relationship Id="rId1" Type="http://schemas.openxmlformats.org/officeDocument/2006/relationships/slideLayout" Target="../slideLayouts/slideLayout2.xml"/><Relationship Id="rId2" Type="http://schemas.openxmlformats.org/officeDocument/2006/relationships/diagramData" Target="../diagrams/data3.xml"/><Relationship Id="rId3" Type="http://schemas.openxmlformats.org/officeDocument/2006/relationships/diagramLayout" Target="../diagrams/layout3.xml"/><Relationship Id="rId5" Type="http://schemas.openxmlformats.org/officeDocument/2006/relationships/diagramColors" Target="../diagrams/colors3.xml"/></Relationships>
</file>

<file path=ppt/slides/_rels/slide6.xml.rels><?xml version="1.0" encoding="UTF-8" standalone="yes"?>
<Relationships xmlns="http://schemas.openxmlformats.org/package/2006/relationships"><Relationship Id="rId6" Type="http://schemas.microsoft.com/office/2007/relationships/diagramDrawing" Target="../diagrams/drawing4.xml"/><Relationship Id="rId4" Type="http://schemas.openxmlformats.org/officeDocument/2006/relationships/diagramQuickStyle" Target="../diagrams/quickStyle4.xml"/><Relationship Id="rId1" Type="http://schemas.openxmlformats.org/officeDocument/2006/relationships/slideLayout" Target="../slideLayouts/slideLayout2.xml"/><Relationship Id="rId2" Type="http://schemas.openxmlformats.org/officeDocument/2006/relationships/diagramData" Target="../diagrams/data4.xml"/><Relationship Id="rId3" Type="http://schemas.openxmlformats.org/officeDocument/2006/relationships/diagramLayout" Target="../diagrams/layout4.xml"/><Relationship Id="rId5" Type="http://schemas.openxmlformats.org/officeDocument/2006/relationships/diagramColors" Target="../diagrams/colors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2000" i="1" dirty="0" smtClean="0"/>
              <a:t>Transformation of international law: hybrid wars and disguised aggression</a:t>
            </a:r>
            <a:r>
              <a:rPr lang="en-US" sz="2800" i="1" dirty="0" smtClean="0"/>
              <a:t/>
            </a:r>
            <a:br>
              <a:rPr lang="en-US" sz="2800" i="1" dirty="0" smtClean="0"/>
            </a:br>
            <a:r>
              <a:rPr lang="en-US" sz="3200" dirty="0" smtClean="0"/>
              <a:t/>
            </a:r>
            <a:br>
              <a:rPr lang="en-US" sz="3200" dirty="0" smtClean="0"/>
            </a:br>
            <a:r>
              <a:rPr lang="en-US" sz="3200" b="1" dirty="0" smtClean="0"/>
              <a:t>A role for ‘human dignity’?</a:t>
            </a:r>
            <a:endParaRPr lang="en-US" sz="3200" b="1" dirty="0"/>
          </a:p>
        </p:txBody>
      </p:sp>
      <p:sp>
        <p:nvSpPr>
          <p:cNvPr id="3" name="Subtitle 2"/>
          <p:cNvSpPr>
            <a:spLocks noGrp="1"/>
          </p:cNvSpPr>
          <p:nvPr>
            <p:ph type="subTitle" idx="1"/>
          </p:nvPr>
        </p:nvSpPr>
        <p:spPr/>
        <p:txBody>
          <a:bodyPr>
            <a:normAutofit/>
          </a:bodyPr>
          <a:lstStyle/>
          <a:p>
            <a:endParaRPr lang="en-US" dirty="0" smtClean="0"/>
          </a:p>
          <a:p>
            <a:r>
              <a:rPr lang="en-US" dirty="0" smtClean="0"/>
              <a:t>Christopher </a:t>
            </a:r>
            <a:r>
              <a:rPr lang="en-US" dirty="0" err="1" smtClean="0"/>
              <a:t>McCrudden</a:t>
            </a:r>
            <a:r>
              <a:rPr lang="en-US" smtClean="0"/>
              <a:t> FBA</a:t>
            </a:r>
            <a:endParaRPr lang="en-US" dirty="0" smtClean="0"/>
          </a:p>
          <a:p>
            <a:r>
              <a:rPr lang="en-US" sz="2000" i="1" dirty="0" smtClean="0"/>
              <a:t>Belfast/Michigan/Berlin</a:t>
            </a:r>
            <a:endParaRPr lang="en-US" sz="2000" i="1"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4677049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endParaRPr lang="en-US" dirty="0" smtClean="0"/>
          </a:p>
          <a:p>
            <a:r>
              <a:rPr lang="en-US" sz="2162" dirty="0" smtClean="0"/>
              <a:t>Human dignity is a (the?) general justifying aim of the human rights system</a:t>
            </a:r>
          </a:p>
          <a:p>
            <a:endParaRPr lang="en-US" sz="2162" dirty="0" smtClean="0"/>
          </a:p>
          <a:p>
            <a:r>
              <a:rPr lang="en-GB" sz="2162" i="1" dirty="0" smtClean="0"/>
              <a:t>For example: </a:t>
            </a:r>
            <a:r>
              <a:rPr lang="en-GB" sz="2162" i="1" dirty="0" err="1" smtClean="0"/>
              <a:t>Refah</a:t>
            </a:r>
            <a:r>
              <a:rPr lang="en-GB" sz="2162" i="1" dirty="0" smtClean="0"/>
              <a:t> </a:t>
            </a:r>
            <a:r>
              <a:rPr lang="en-GB" sz="2162" i="1" dirty="0" err="1" smtClean="0"/>
              <a:t>Partisi</a:t>
            </a:r>
            <a:r>
              <a:rPr lang="en-GB" sz="2162" i="1" dirty="0" smtClean="0"/>
              <a:t> (The Welfare Party) </a:t>
            </a:r>
            <a:r>
              <a:rPr lang="en-GB" sz="2162" i="1" dirty="0" err="1" smtClean="0"/>
              <a:t>v</a:t>
            </a:r>
            <a:r>
              <a:rPr lang="en-GB" sz="2162" i="1" dirty="0" smtClean="0"/>
              <a:t>. Turkey (Third Section, 2001)</a:t>
            </a:r>
          </a:p>
          <a:p>
            <a:endParaRPr lang="en-GB" sz="2162" i="1" dirty="0" smtClean="0"/>
          </a:p>
          <a:p>
            <a:r>
              <a:rPr lang="en-GB" sz="2162" dirty="0" smtClean="0"/>
              <a:t>43. (…) Human rights form an integrated system for the protection of human dignity; in that connection, democracy and the rule of law have a key role to play.</a:t>
            </a:r>
          </a:p>
          <a:p>
            <a:endParaRPr lang="en-US" dirty="0" smtClean="0"/>
          </a:p>
        </p:txBody>
      </p:sp>
      <p:sp>
        <p:nvSpPr>
          <p:cNvPr id="2" name="Title 1"/>
          <p:cNvSpPr>
            <a:spLocks noGrp="1"/>
          </p:cNvSpPr>
          <p:nvPr>
            <p:ph type="title"/>
          </p:nvPr>
        </p:nvSpPr>
        <p:spPr/>
        <p:txBody>
          <a:bodyPr/>
          <a:lstStyle/>
          <a:p>
            <a:r>
              <a:rPr lang="en-US" dirty="0" smtClean="0"/>
              <a:t>Idea of ‘human dignity’?</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0226927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Also strongly underpinning certain </a:t>
            </a:r>
            <a:r>
              <a:rPr lang="en-US" i="1" dirty="0" smtClean="0"/>
              <a:t>particular </a:t>
            </a:r>
            <a:r>
              <a:rPr lang="en-US" dirty="0" smtClean="0"/>
              <a:t>rights, in addition to being a general justifying aim</a:t>
            </a:r>
          </a:p>
          <a:p>
            <a:pPr>
              <a:buNone/>
            </a:pPr>
            <a:endParaRPr lang="en-US" dirty="0" smtClean="0"/>
          </a:p>
          <a:p>
            <a:r>
              <a:rPr lang="en-US" dirty="0" smtClean="0"/>
              <a:t>Where it does this, tends to be more concrete by emphasizing particular methods in which the worth of the human person must be respected</a:t>
            </a:r>
          </a:p>
          <a:p>
            <a:endParaRPr lang="en-US" dirty="0" smtClean="0"/>
          </a:p>
          <a:p>
            <a:endParaRPr lang="en-US" dirty="0"/>
          </a:p>
        </p:txBody>
      </p:sp>
      <p:sp>
        <p:nvSpPr>
          <p:cNvPr id="2" name="Title 1"/>
          <p:cNvSpPr>
            <a:spLocks noGrp="1"/>
          </p:cNvSpPr>
          <p:nvPr>
            <p:ph type="title"/>
          </p:nvPr>
        </p:nvSpPr>
        <p:spPr/>
        <p:txBody>
          <a:bodyPr>
            <a:normAutofit/>
          </a:bodyPr>
          <a:lstStyle/>
          <a:p>
            <a:r>
              <a:rPr lang="en-US" dirty="0" smtClean="0"/>
              <a:t>Relevant in concrete cases?</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3078009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i="1" dirty="0" smtClean="0"/>
              <a:t>Article 3 </a:t>
            </a:r>
            <a:r>
              <a:rPr lang="en-US" dirty="0" smtClean="0"/>
              <a:t>(torture, inhuman and degrading treatment or punishment)</a:t>
            </a:r>
          </a:p>
          <a:p>
            <a:endParaRPr lang="en-US" dirty="0" smtClean="0"/>
          </a:p>
          <a:p>
            <a:r>
              <a:rPr lang="en-US" i="1" dirty="0" smtClean="0"/>
              <a:t>Article 4</a:t>
            </a:r>
            <a:r>
              <a:rPr lang="en-US" dirty="0" smtClean="0"/>
              <a:t> (slavery, servitude, forced </a:t>
            </a:r>
            <a:r>
              <a:rPr lang="en-US" dirty="0" err="1" smtClean="0"/>
              <a:t>labour</a:t>
            </a:r>
            <a:r>
              <a:rPr lang="en-US" dirty="0" smtClean="0"/>
              <a:t>)</a:t>
            </a:r>
          </a:p>
          <a:p>
            <a:endParaRPr lang="en-US" dirty="0" smtClean="0"/>
          </a:p>
          <a:p>
            <a:r>
              <a:rPr lang="en-US" i="1" dirty="0" smtClean="0"/>
              <a:t>Article 8 </a:t>
            </a:r>
            <a:r>
              <a:rPr lang="en-US" dirty="0" smtClean="0"/>
              <a:t>(family and private life)</a:t>
            </a:r>
          </a:p>
          <a:p>
            <a:endParaRPr lang="en-US" dirty="0" smtClean="0"/>
          </a:p>
          <a:p>
            <a:r>
              <a:rPr lang="en-US" i="1" dirty="0" smtClean="0"/>
              <a:t>Article 14 </a:t>
            </a:r>
            <a:r>
              <a:rPr lang="en-US" dirty="0" smtClean="0"/>
              <a:t>(discrimination) </a:t>
            </a:r>
            <a:endParaRPr lang="en-US" dirty="0"/>
          </a:p>
        </p:txBody>
      </p:sp>
      <p:sp>
        <p:nvSpPr>
          <p:cNvPr id="2" name="Title 1"/>
          <p:cNvSpPr>
            <a:spLocks noGrp="1"/>
          </p:cNvSpPr>
          <p:nvPr>
            <p:ph type="title"/>
          </p:nvPr>
        </p:nvSpPr>
        <p:spPr/>
        <p:txBody>
          <a:bodyPr>
            <a:normAutofit/>
          </a:bodyPr>
          <a:lstStyle/>
          <a:p>
            <a:r>
              <a:rPr lang="en-US" dirty="0" smtClean="0"/>
              <a:t>Human dignity in the ECHR?</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035328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000" dirty="0" smtClean="0"/>
              <a:t>Human dignity requires an orientation towards the value of the individual person</a:t>
            </a:r>
          </a:p>
          <a:p>
            <a:r>
              <a:rPr lang="en-US" sz="2000" dirty="0" smtClean="0"/>
              <a:t>Dignity and self-determination?</a:t>
            </a:r>
          </a:p>
          <a:p>
            <a:r>
              <a:rPr lang="en-US" sz="2000" dirty="0" smtClean="0"/>
              <a:t>UN Declaration on the Rights of Indigenous Peoples </a:t>
            </a:r>
          </a:p>
          <a:p>
            <a:r>
              <a:rPr lang="en-US" sz="2000" dirty="0" smtClean="0"/>
              <a:t>Article 3: ‘Indigenous peoples have the right to self-determination. By virtue of that right they freely determine their political status and freely pursue their economic, social and cultural development.</a:t>
            </a:r>
          </a:p>
          <a:p>
            <a:r>
              <a:rPr lang="en-US" sz="2000" dirty="0" smtClean="0"/>
              <a:t>Article 42 describes the rights set out in the Draft Declaration as “the minimum standard for the survival, </a:t>
            </a:r>
            <a:r>
              <a:rPr lang="en-US" sz="2000" b="1" dirty="0" smtClean="0"/>
              <a:t>dignity </a:t>
            </a:r>
            <a:r>
              <a:rPr lang="en-US" sz="2000" dirty="0" smtClean="0"/>
              <a:t>and wellbeing of the indigenous peoples of the world”</a:t>
            </a:r>
            <a:endParaRPr lang="en-US" sz="2000" dirty="0"/>
          </a:p>
        </p:txBody>
      </p:sp>
      <p:sp>
        <p:nvSpPr>
          <p:cNvPr id="2" name="Title 1"/>
          <p:cNvSpPr>
            <a:spLocks noGrp="1"/>
          </p:cNvSpPr>
          <p:nvPr>
            <p:ph type="title"/>
          </p:nvPr>
        </p:nvSpPr>
        <p:spPr/>
        <p:txBody>
          <a:bodyPr>
            <a:normAutofit/>
          </a:bodyPr>
          <a:lstStyle/>
          <a:p>
            <a:r>
              <a:rPr lang="en-US" dirty="0" smtClean="0"/>
              <a:t>Self-determination?</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127455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buNone/>
            </a:pPr>
            <a:endParaRPr lang="en-US" sz="2000" dirty="0" smtClean="0"/>
          </a:p>
          <a:p>
            <a:r>
              <a:rPr lang="en-US" sz="2000" b="1" dirty="0" smtClean="0"/>
              <a:t>Northern Ireland</a:t>
            </a:r>
          </a:p>
          <a:p>
            <a:r>
              <a:rPr lang="en-US" sz="2000" dirty="0" smtClean="0"/>
              <a:t>Judge Fitzmaurice separate opinion: degrading treatment: </a:t>
            </a:r>
            <a:r>
              <a:rPr lang="en-GB" sz="2000" i="1" dirty="0" smtClean="0"/>
              <a:t>Ireland </a:t>
            </a:r>
            <a:r>
              <a:rPr lang="en-GB" sz="2000" i="1" dirty="0" err="1" smtClean="0"/>
              <a:t>v</a:t>
            </a:r>
            <a:r>
              <a:rPr lang="en-GB" sz="2000" i="1" dirty="0" smtClean="0"/>
              <a:t> United Kingdom</a:t>
            </a:r>
            <a:r>
              <a:rPr lang="en-GB" sz="2000" dirty="0" smtClean="0"/>
              <a:t>: meaning of ‘degrading treatment’ in Article 3: </a:t>
            </a:r>
          </a:p>
          <a:p>
            <a:r>
              <a:rPr lang="en-GB" sz="2000" dirty="0" smtClean="0"/>
              <a:t>“In the present context it can be assumed that it is, or should be, intended to denote something seriously humiliating, lowering as to human dignity, or disparaging, like having one’s head shaved, being tarred and feathered, smeared with filth, pelted with muck, paraded naked in front of strangers, forced to eat excreta …”</a:t>
            </a:r>
          </a:p>
          <a:p>
            <a:pPr marL="0" indent="0">
              <a:buNone/>
            </a:pPr>
            <a:endParaRPr lang="en-US" sz="2000" dirty="0" smtClean="0"/>
          </a:p>
          <a:p>
            <a:pPr marL="0" indent="0">
              <a:buNone/>
            </a:pPr>
            <a:r>
              <a:rPr lang="en-US" sz="2000" dirty="0" smtClean="0"/>
              <a:t>		</a:t>
            </a:r>
            <a:endParaRPr lang="en-US" sz="2000" dirty="0"/>
          </a:p>
        </p:txBody>
      </p:sp>
      <p:sp>
        <p:nvSpPr>
          <p:cNvPr id="2" name="Title 1"/>
          <p:cNvSpPr>
            <a:spLocks noGrp="1"/>
          </p:cNvSpPr>
          <p:nvPr>
            <p:ph type="title"/>
          </p:nvPr>
        </p:nvSpPr>
        <p:spPr/>
        <p:txBody>
          <a:bodyPr>
            <a:normAutofit/>
          </a:bodyPr>
          <a:lstStyle/>
          <a:p>
            <a:r>
              <a:rPr lang="en-US" dirty="0" smtClean="0"/>
              <a:t>Relevant in conflict situations?</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127455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buNone/>
            </a:pPr>
            <a:endParaRPr lang="en-US" sz="2000" dirty="0" smtClean="0"/>
          </a:p>
          <a:p>
            <a:r>
              <a:rPr lang="en-US" sz="2000" b="1" dirty="0" smtClean="0"/>
              <a:t>Chechnya</a:t>
            </a:r>
          </a:p>
          <a:p>
            <a:r>
              <a:rPr lang="en-GB" sz="2000" i="1" dirty="0" err="1" smtClean="0"/>
              <a:t>Chitayev</a:t>
            </a:r>
            <a:r>
              <a:rPr lang="en-GB" sz="2000" i="1" dirty="0" smtClean="0"/>
              <a:t> and </a:t>
            </a:r>
            <a:r>
              <a:rPr lang="en-GB" sz="2000" i="1" dirty="0" err="1" smtClean="0"/>
              <a:t>Chitayev</a:t>
            </a:r>
            <a:r>
              <a:rPr lang="en-GB" sz="2000" i="1" dirty="0" smtClean="0"/>
              <a:t> </a:t>
            </a:r>
            <a:r>
              <a:rPr lang="en-GB" sz="2000" i="1" dirty="0" err="1" smtClean="0"/>
              <a:t>v</a:t>
            </a:r>
            <a:r>
              <a:rPr lang="en-GB" sz="2000" i="1" dirty="0" smtClean="0"/>
              <a:t> Russia (2007)</a:t>
            </a:r>
          </a:p>
          <a:p>
            <a:pPr>
              <a:buNone/>
            </a:pPr>
            <a:r>
              <a:rPr lang="en-GB" sz="2000" dirty="0" smtClean="0"/>
              <a:t>¶ 154. “…  in respect of a person deprived of his liberty, any recourse to physical force which has not been made strictly necessary by his own conduct diminishes human dignity and is in principle an infringement of the right enshrined in Article 3 of the Convention [prohibiting torture, etc] .” </a:t>
            </a:r>
          </a:p>
          <a:p>
            <a:pPr>
              <a:buNone/>
            </a:pPr>
            <a:endParaRPr lang="en-US" sz="2000" dirty="0" smtClean="0"/>
          </a:p>
          <a:p>
            <a:endParaRPr lang="en-US" sz="2000" dirty="0"/>
          </a:p>
        </p:txBody>
      </p:sp>
      <p:sp>
        <p:nvSpPr>
          <p:cNvPr id="2" name="Title 1"/>
          <p:cNvSpPr>
            <a:spLocks noGrp="1"/>
          </p:cNvSpPr>
          <p:nvPr>
            <p:ph type="title"/>
          </p:nvPr>
        </p:nvSpPr>
        <p:spPr/>
        <p:txBody>
          <a:bodyPr>
            <a:normAutofit/>
          </a:bodyPr>
          <a:lstStyle/>
          <a:p>
            <a:r>
              <a:rPr lang="en-US" dirty="0" smtClean="0"/>
              <a:t>Relevant in conflict situations?</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127455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buNone/>
            </a:pPr>
            <a:endParaRPr lang="en-US" sz="2000" dirty="0" smtClean="0"/>
          </a:p>
          <a:p>
            <a:r>
              <a:rPr lang="en-US" sz="2000" b="1" dirty="0" smtClean="0"/>
              <a:t>Turkey and the Kurds</a:t>
            </a:r>
          </a:p>
          <a:p>
            <a:r>
              <a:rPr lang="en-GB" sz="2000" i="1" dirty="0" err="1" smtClean="0"/>
              <a:t>Öcalan</a:t>
            </a:r>
            <a:r>
              <a:rPr lang="en-GB" sz="2000" i="1" dirty="0" smtClean="0"/>
              <a:t> </a:t>
            </a:r>
            <a:r>
              <a:rPr lang="en-GB" sz="2000" i="1" dirty="0" err="1" smtClean="0"/>
              <a:t>v</a:t>
            </a:r>
            <a:r>
              <a:rPr lang="en-GB" sz="2000" i="1" dirty="0" smtClean="0"/>
              <a:t>. Turkey (First Section, 2003)</a:t>
            </a:r>
          </a:p>
          <a:p>
            <a:r>
              <a:rPr lang="en-GB" sz="2000" dirty="0" smtClean="0"/>
              <a:t>“231.  (…) under Article 3 of the Convention the State must ensure that a person is detained in conditions which are compatible with respect for his human dignity, that the manner and method of the execution of the measure do not subject him to distress or hardship of an intensity exceeding the unavoidable level of suffering inherent in detention and that, given the practical demands of imprisonment, his health and well-being are adequately secured by, among other things, providing him with the requisite medical assistance …”</a:t>
            </a:r>
            <a:endParaRPr lang="en-US" sz="2000" dirty="0" smtClean="0"/>
          </a:p>
          <a:p>
            <a:endParaRPr lang="en-US" sz="2000" dirty="0"/>
          </a:p>
        </p:txBody>
      </p:sp>
      <p:sp>
        <p:nvSpPr>
          <p:cNvPr id="2" name="Title 1"/>
          <p:cNvSpPr>
            <a:spLocks noGrp="1"/>
          </p:cNvSpPr>
          <p:nvPr>
            <p:ph type="title"/>
          </p:nvPr>
        </p:nvSpPr>
        <p:spPr/>
        <p:txBody>
          <a:bodyPr>
            <a:normAutofit/>
          </a:bodyPr>
          <a:lstStyle/>
          <a:p>
            <a:r>
              <a:rPr lang="en-US" dirty="0" smtClean="0"/>
              <a:t>Relevant in conflict situations?</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127455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buNone/>
            </a:pPr>
            <a:endParaRPr lang="en-US" sz="2000" dirty="0" smtClean="0"/>
          </a:p>
          <a:p>
            <a:r>
              <a:rPr lang="en-US" sz="2000" b="1" dirty="0" smtClean="0"/>
              <a:t>Turkey and the Kurds</a:t>
            </a:r>
          </a:p>
          <a:p>
            <a:r>
              <a:rPr lang="en-GB" sz="2000" i="1" dirty="0" err="1" smtClean="0"/>
              <a:t>Doğan</a:t>
            </a:r>
            <a:r>
              <a:rPr lang="en-GB" sz="2000" i="1" dirty="0" smtClean="0"/>
              <a:t> </a:t>
            </a:r>
            <a:r>
              <a:rPr lang="en-GB" sz="2000" i="1" dirty="0" err="1" smtClean="0"/>
              <a:t>v</a:t>
            </a:r>
            <a:r>
              <a:rPr lang="en-GB" sz="2000" i="1" dirty="0" smtClean="0"/>
              <a:t>. Turkey (2004)</a:t>
            </a:r>
          </a:p>
          <a:p>
            <a:r>
              <a:rPr lang="en-GB" sz="2000" dirty="0" smtClean="0"/>
              <a:t>154 (…) the authorities have the primary duty and responsibility to establish conditions, as well as provide the means, which allow the applicants to return voluntarily, in safety and with dignity, to their homes or places of habitual residence, or to resettle voluntarily in another part of the country</a:t>
            </a:r>
          </a:p>
          <a:p>
            <a:pPr>
              <a:buNone/>
            </a:pPr>
            <a:endParaRPr lang="en-US" sz="2000" dirty="0" smtClean="0"/>
          </a:p>
          <a:p>
            <a:endParaRPr lang="en-US" sz="2000" dirty="0"/>
          </a:p>
        </p:txBody>
      </p:sp>
      <p:sp>
        <p:nvSpPr>
          <p:cNvPr id="2" name="Title 1"/>
          <p:cNvSpPr>
            <a:spLocks noGrp="1"/>
          </p:cNvSpPr>
          <p:nvPr>
            <p:ph type="title"/>
          </p:nvPr>
        </p:nvSpPr>
        <p:spPr/>
        <p:txBody>
          <a:bodyPr>
            <a:normAutofit/>
          </a:bodyPr>
          <a:lstStyle/>
          <a:p>
            <a:r>
              <a:rPr lang="en-US" dirty="0" smtClean="0"/>
              <a:t>Relevant in conflict situations?</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127455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buNone/>
            </a:pPr>
            <a:endParaRPr lang="en-US" sz="2000" dirty="0" smtClean="0"/>
          </a:p>
          <a:p>
            <a:r>
              <a:rPr lang="en-US" sz="2000" b="1" dirty="0" smtClean="0"/>
              <a:t>“War on terror”</a:t>
            </a:r>
          </a:p>
          <a:p>
            <a:r>
              <a:rPr lang="en-GB" sz="2000" i="1" dirty="0" smtClean="0"/>
              <a:t>El-</a:t>
            </a:r>
            <a:r>
              <a:rPr lang="en-GB" sz="2000" i="1" dirty="0" err="1" smtClean="0"/>
              <a:t>Masri</a:t>
            </a:r>
            <a:r>
              <a:rPr lang="en-GB" sz="2000" i="1" dirty="0" smtClean="0"/>
              <a:t> </a:t>
            </a:r>
            <a:r>
              <a:rPr lang="en-GB" sz="2000" i="1" dirty="0" err="1" smtClean="0"/>
              <a:t>v</a:t>
            </a:r>
            <a:r>
              <a:rPr lang="en-GB" sz="2000" i="1" dirty="0" smtClean="0"/>
              <a:t>. Former Yugoslav Republic of Macedonia (2012)</a:t>
            </a:r>
          </a:p>
          <a:p>
            <a:r>
              <a:rPr lang="en-GB" sz="2000" dirty="0" smtClean="0"/>
              <a:t>248. (…) Article 8 also protects a right to personal development, the right to establish and develop relationships with other human beings and the outside world. A person should not be treated in a way that causes a loss of dignity, as “the very essence of the Convention is respect for human dignity and human freedom” (quoting </a:t>
            </a:r>
            <a:r>
              <a:rPr lang="en-GB" sz="2000" i="1" dirty="0" smtClean="0"/>
              <a:t>Pretty </a:t>
            </a:r>
            <a:r>
              <a:rPr lang="en-GB" sz="2000" i="1" dirty="0" err="1" smtClean="0"/>
              <a:t>v</a:t>
            </a:r>
            <a:r>
              <a:rPr lang="en-GB" sz="2000" i="1" dirty="0" smtClean="0"/>
              <a:t>. the United Kingdom (2002)</a:t>
            </a:r>
            <a:r>
              <a:rPr lang="en-GB" sz="2000" dirty="0" smtClean="0"/>
              <a:t>, §§ 61 and 65) </a:t>
            </a:r>
          </a:p>
          <a:p>
            <a:endParaRPr lang="en-US" sz="2000" dirty="0"/>
          </a:p>
        </p:txBody>
      </p:sp>
      <p:sp>
        <p:nvSpPr>
          <p:cNvPr id="2" name="Title 1"/>
          <p:cNvSpPr>
            <a:spLocks noGrp="1"/>
          </p:cNvSpPr>
          <p:nvPr>
            <p:ph type="title"/>
          </p:nvPr>
        </p:nvSpPr>
        <p:spPr/>
        <p:txBody>
          <a:bodyPr>
            <a:normAutofit/>
          </a:bodyPr>
          <a:lstStyle/>
          <a:p>
            <a:r>
              <a:rPr lang="en-US" dirty="0" smtClean="0"/>
              <a:t>Relevant in conflict situations?</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127455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000" b="1" dirty="0" smtClean="0"/>
              <a:t>Human dignity and humanitarian law?</a:t>
            </a:r>
          </a:p>
          <a:p>
            <a:r>
              <a:rPr lang="en-US" sz="2000" dirty="0" smtClean="0"/>
              <a:t>In </a:t>
            </a:r>
            <a:r>
              <a:rPr lang="en-US" sz="2000" i="1" dirty="0" smtClean="0"/>
              <a:t>Prosecutor </a:t>
            </a:r>
            <a:r>
              <a:rPr lang="en-US" sz="2000" i="1" dirty="0" err="1" smtClean="0"/>
              <a:t>v</a:t>
            </a:r>
            <a:r>
              <a:rPr lang="en-US" sz="2000" i="1" dirty="0" smtClean="0"/>
              <a:t>. </a:t>
            </a:r>
            <a:r>
              <a:rPr lang="en-US" sz="2000" i="1" dirty="0" err="1" smtClean="0"/>
              <a:t>Anto</a:t>
            </a:r>
            <a:r>
              <a:rPr lang="en-US" sz="2000" i="1" dirty="0" smtClean="0"/>
              <a:t> </a:t>
            </a:r>
            <a:r>
              <a:rPr lang="en-US" sz="2000" i="1" dirty="0" err="1" smtClean="0"/>
              <a:t>Furundžija</a:t>
            </a:r>
            <a:r>
              <a:rPr lang="en-US" sz="2000" dirty="0" smtClean="0"/>
              <a:t> (1998), </a:t>
            </a:r>
            <a:r>
              <a:rPr lang="en-US" sz="2000" dirty="0" err="1" smtClean="0"/>
              <a:t>para</a:t>
            </a:r>
            <a:r>
              <a:rPr lang="en-US" sz="2000" dirty="0" smtClean="0"/>
              <a:t> 183 the Trial Chamber of the International Criminal Tribunal for the former Yugoslavia emphasized that the general principle of respect for human dignity was the “basic underpinning” of both human rights law and international humanitarian law.</a:t>
            </a:r>
          </a:p>
          <a:p>
            <a:r>
              <a:rPr lang="en-US" sz="2000" dirty="0" smtClean="0"/>
              <a:t>Geneva Convention prohibits: “Outrages upon personal dignity,  in  particular humiliating  and degrading treatment,  enforced prostitution and any form of indecent  assault”</a:t>
            </a:r>
          </a:p>
          <a:p>
            <a:endParaRPr lang="en-US" sz="2000" dirty="0"/>
          </a:p>
        </p:txBody>
      </p:sp>
      <p:sp>
        <p:nvSpPr>
          <p:cNvPr id="2" name="Title 1"/>
          <p:cNvSpPr>
            <a:spLocks noGrp="1"/>
          </p:cNvSpPr>
          <p:nvPr>
            <p:ph type="title"/>
          </p:nvPr>
        </p:nvSpPr>
        <p:spPr/>
        <p:txBody>
          <a:bodyPr>
            <a:normAutofit/>
          </a:bodyPr>
          <a:lstStyle/>
          <a:p>
            <a:r>
              <a:rPr lang="en-US" dirty="0" smtClean="0"/>
              <a:t>Relevant in conflict situations?</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127455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Quick introduction to international human </a:t>
            </a:r>
            <a:r>
              <a:rPr lang="en-US" smtClean="0"/>
              <a:t>rights law</a:t>
            </a:r>
          </a:p>
          <a:p>
            <a:r>
              <a:rPr lang="en-US" smtClean="0"/>
              <a:t>Idea </a:t>
            </a:r>
            <a:r>
              <a:rPr lang="en-US" dirty="0" smtClean="0"/>
              <a:t>of human dignity?</a:t>
            </a:r>
          </a:p>
          <a:p>
            <a:r>
              <a:rPr lang="en-US" dirty="0" smtClean="0"/>
              <a:t>Relevant in conflict situations?</a:t>
            </a:r>
          </a:p>
          <a:p>
            <a:r>
              <a:rPr lang="en-US" dirty="0" smtClean="0"/>
              <a:t>Conflicting interpretations of human dignity</a:t>
            </a:r>
          </a:p>
          <a:p>
            <a:r>
              <a:rPr lang="en-US" dirty="0" smtClean="0"/>
              <a:t>Implementation of human dignity</a:t>
            </a:r>
          </a:p>
          <a:p>
            <a:endParaRPr lang="en-US" dirty="0" smtClean="0"/>
          </a:p>
          <a:p>
            <a:endParaRPr lang="en-US" dirty="0"/>
          </a:p>
        </p:txBody>
      </p:sp>
      <p:sp>
        <p:nvSpPr>
          <p:cNvPr id="3" name="Title 2"/>
          <p:cNvSpPr>
            <a:spLocks noGrp="1"/>
          </p:cNvSpPr>
          <p:nvPr>
            <p:ph type="title"/>
          </p:nvPr>
        </p:nvSpPr>
        <p:spPr/>
        <p:txBody>
          <a:bodyPr/>
          <a:lstStyle/>
          <a:p>
            <a:r>
              <a:rPr lang="en-US" dirty="0" smtClean="0"/>
              <a:t>Overview</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000" b="1" dirty="0" smtClean="0"/>
              <a:t>Russian initiative in Human Rights Council</a:t>
            </a:r>
          </a:p>
          <a:p>
            <a:r>
              <a:rPr lang="en-US" sz="2000" dirty="0" smtClean="0"/>
              <a:t>E.g. United Nations Human Rights Council passed the resolution entitled ‘Promoting human rights and fundamental freedoms through a better understanding of traditional values of humankind’, 24th March 2011</a:t>
            </a:r>
          </a:p>
          <a:p>
            <a:r>
              <a:rPr lang="en-US" sz="2000" dirty="0" smtClean="0"/>
              <a:t>Attempts to have the notion of ‘traditional values’ accepted into international human rights law </a:t>
            </a:r>
          </a:p>
          <a:p>
            <a:r>
              <a:rPr lang="en-US" sz="2000" dirty="0" smtClean="0"/>
              <a:t>Seeks to have concepts at the heart of human rights law, in particular ‘dignity’, ‘freedom’ and ‘responsibility’ interpreted through the lens of the idea of ‘traditional values’.</a:t>
            </a:r>
            <a:endParaRPr lang="en-US" sz="2000" dirty="0"/>
          </a:p>
        </p:txBody>
      </p:sp>
      <p:sp>
        <p:nvSpPr>
          <p:cNvPr id="2" name="Title 1"/>
          <p:cNvSpPr>
            <a:spLocks noGrp="1"/>
          </p:cNvSpPr>
          <p:nvPr>
            <p:ph type="title"/>
          </p:nvPr>
        </p:nvSpPr>
        <p:spPr/>
        <p:txBody>
          <a:bodyPr>
            <a:normAutofit fontScale="90000"/>
          </a:bodyPr>
          <a:lstStyle/>
          <a:p>
            <a:r>
              <a:rPr lang="en-US" dirty="0" smtClean="0"/>
              <a:t>Cultural differences and human dignity?</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5678522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smtClean="0"/>
          </a:p>
          <a:p>
            <a:r>
              <a:rPr lang="en-US" b="1" dirty="0" smtClean="0"/>
              <a:t>Ukraine and access to the aircraft crash site </a:t>
            </a:r>
          </a:p>
          <a:p>
            <a:r>
              <a:rPr lang="en-GB" dirty="0" smtClean="0"/>
              <a:t>“For us it’s a matter of human dignity, it’s about the possibility of recovering all bodies and body fragments of the crash site, it’s about giving back to friends and loved ones any sort of belongings” (Ukrainian Foreign Minister </a:t>
            </a:r>
            <a:r>
              <a:rPr lang="en-GB" dirty="0" err="1" smtClean="0"/>
              <a:t>Pavlo</a:t>
            </a:r>
            <a:r>
              <a:rPr lang="en-GB" dirty="0" smtClean="0"/>
              <a:t> </a:t>
            </a:r>
            <a:r>
              <a:rPr lang="en-GB" dirty="0" err="1" smtClean="0"/>
              <a:t>Klimkin</a:t>
            </a:r>
            <a:r>
              <a:rPr lang="en-GB" dirty="0" smtClean="0"/>
              <a:t>)</a:t>
            </a:r>
          </a:p>
          <a:p>
            <a:endParaRPr lang="en-US" dirty="0" smtClean="0"/>
          </a:p>
          <a:p>
            <a:endParaRPr lang="en-US" dirty="0"/>
          </a:p>
        </p:txBody>
      </p:sp>
      <p:sp>
        <p:nvSpPr>
          <p:cNvPr id="2" name="Title 1"/>
          <p:cNvSpPr>
            <a:spLocks noGrp="1"/>
          </p:cNvSpPr>
          <p:nvPr>
            <p:ph type="title"/>
          </p:nvPr>
        </p:nvSpPr>
        <p:spPr/>
        <p:txBody>
          <a:bodyPr>
            <a:normAutofit fontScale="90000"/>
          </a:bodyPr>
          <a:lstStyle/>
          <a:p>
            <a:r>
              <a:rPr lang="en-US" dirty="0" smtClean="0"/>
              <a:t>Implementation of human dignity?</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373438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2162" b="1" dirty="0" smtClean="0"/>
              <a:t>Syria and the use of chemical weapons against civilians</a:t>
            </a:r>
          </a:p>
          <a:p>
            <a:r>
              <a:rPr lang="en-GB" sz="2162" dirty="0" smtClean="0"/>
              <a:t>“Our intelligence shows the Assad regime and its forces preparing to use chemical weapons, launching rockets in the highly populated suburbs of Damascus, and acknowledging that a chemical weapons attack took place.  And all of this corroborates what the world can plainly see -- hospitals overflowing with victims; terrible images of the dead.  All told, well over 1,000 people were murdered.  Several hundred of them were children -- young girls and boys gassed to death by their own government. This attack is an assault on human dignity.” (President Obama, August 31, 2013)</a:t>
            </a:r>
          </a:p>
          <a:p>
            <a:endParaRPr lang="en-US" dirty="0" smtClean="0"/>
          </a:p>
          <a:p>
            <a:endParaRPr lang="en-US" dirty="0"/>
          </a:p>
        </p:txBody>
      </p:sp>
      <p:sp>
        <p:nvSpPr>
          <p:cNvPr id="2" name="Title 1"/>
          <p:cNvSpPr>
            <a:spLocks noGrp="1"/>
          </p:cNvSpPr>
          <p:nvPr>
            <p:ph type="title"/>
          </p:nvPr>
        </p:nvSpPr>
        <p:spPr/>
        <p:txBody>
          <a:bodyPr>
            <a:normAutofit fontScale="90000"/>
          </a:bodyPr>
          <a:lstStyle/>
          <a:p>
            <a:r>
              <a:rPr lang="en-US" dirty="0" smtClean="0"/>
              <a:t>Implementation of human dignity?</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373438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Content Placeholder 3" descr="Dignity and Syria.tiff"/>
          <p:cNvPicPr>
            <a:picLocks noGrp="1" noChangeAspect="1"/>
          </p:cNvPicPr>
          <p:nvPr>
            <p:ph idx="1"/>
          </p:nvPr>
        </p:nvPicPr>
        <p:blipFill>
          <a:blip r:embed="rId2"/>
          <a:srcRect t="-24799" b="-24799"/>
          <a:stretch>
            <a:fillRect/>
          </a:stretch>
        </p:blipFill>
        <p:spPr/>
      </p:pic>
      <p:sp>
        <p:nvSpPr>
          <p:cNvPr id="3" name="Title 2"/>
          <p:cNvSpPr>
            <a:spLocks noGrp="1"/>
          </p:cNvSpPr>
          <p:nvPr>
            <p:ph type="title"/>
          </p:nvPr>
        </p:nvSpPr>
        <p:spPr/>
        <p:txBody>
          <a:bodyPr>
            <a:normAutofit fontScale="90000"/>
          </a:bodyPr>
          <a:lstStyle/>
          <a:p>
            <a:r>
              <a:rPr lang="en-US" sz="3200" dirty="0" smtClean="0"/>
              <a:t>Nancy </a:t>
            </a:r>
            <a:r>
              <a:rPr lang="en-US" sz="3200" dirty="0" err="1" smtClean="0"/>
              <a:t>Soderberg</a:t>
            </a:r>
            <a:r>
              <a:rPr lang="en-US" sz="3200" dirty="0" smtClean="0"/>
              <a:t>, in </a:t>
            </a:r>
            <a:r>
              <a:rPr lang="en-US" sz="3200" i="1" dirty="0" smtClean="0"/>
              <a:t>Human Dignity and the Future of Global Institutions </a:t>
            </a:r>
            <a:r>
              <a:rPr lang="en-US" sz="3200" dirty="0" smtClean="0"/>
              <a:t>(</a:t>
            </a:r>
            <a:r>
              <a:rPr lang="en-US" sz="3200" dirty="0" err="1" smtClean="0"/>
              <a:t>eds</a:t>
            </a:r>
            <a:r>
              <a:rPr lang="en-US" sz="3200" dirty="0" smtClean="0"/>
              <a:t> </a:t>
            </a:r>
            <a:r>
              <a:rPr lang="en-US" sz="3200" dirty="0" err="1" smtClean="0"/>
              <a:t>Langon</a:t>
            </a:r>
            <a:r>
              <a:rPr lang="en-US" sz="3200" dirty="0" smtClean="0"/>
              <a:t> and </a:t>
            </a:r>
            <a:r>
              <a:rPr lang="en-US" sz="3200" dirty="0" err="1" smtClean="0"/>
              <a:t>Arend</a:t>
            </a:r>
            <a:r>
              <a:rPr lang="en-US" sz="3200" dirty="0" smtClean="0"/>
              <a:t>)</a:t>
            </a:r>
            <a:endParaRPr lang="en-US" sz="3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a:p>
          <a:p>
            <a:endParaRPr lang="en-US" dirty="0" smtClean="0"/>
          </a:p>
          <a:p>
            <a:r>
              <a:rPr lang="en-US" dirty="0" smtClean="0"/>
              <a:t>… I look forward to a lively discussion</a:t>
            </a:r>
            <a:endParaRPr lang="en-US" dirty="0"/>
          </a:p>
        </p:txBody>
      </p:sp>
      <p:sp>
        <p:nvSpPr>
          <p:cNvPr id="2" name="Title 1"/>
          <p:cNvSpPr>
            <a:spLocks noGrp="1"/>
          </p:cNvSpPr>
          <p:nvPr>
            <p:ph type="title"/>
          </p:nvPr>
        </p:nvSpPr>
        <p:spPr/>
        <p:txBody>
          <a:bodyPr/>
          <a:lstStyle/>
          <a:p>
            <a:r>
              <a:rPr lang="en-US" dirty="0" smtClean="0"/>
              <a:t>Thank you …</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5140466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871538" y="2674938"/>
          <a:ext cx="7408862" cy="3451225"/>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US" dirty="0" smtClean="0"/>
              <a:t>Introduction to international law</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871538" y="2674938"/>
          <a:ext cx="7408862" cy="3451225"/>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US" dirty="0" smtClean="0"/>
              <a:t>Values in international law</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871538" y="2674938"/>
          <a:ext cx="7408862" cy="3451225"/>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normAutofit fontScale="90000"/>
          </a:bodyPr>
          <a:lstStyle/>
          <a:p>
            <a:r>
              <a:rPr lang="en-US" dirty="0" smtClean="0"/>
              <a:t>Different parts of international law</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871538" y="2674938"/>
          <a:ext cx="7408862" cy="3451225"/>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US" dirty="0" smtClean="0"/>
              <a:t>Human rights law institutions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No clear hierarchy of values apparent within system</a:t>
            </a:r>
          </a:p>
          <a:p>
            <a:endParaRPr lang="en-US" dirty="0" smtClean="0"/>
          </a:p>
          <a:p>
            <a:r>
              <a:rPr lang="en-US" dirty="0" smtClean="0"/>
              <a:t>No overall mechanism of co-ordination</a:t>
            </a:r>
          </a:p>
          <a:p>
            <a:endParaRPr lang="en-US" dirty="0" smtClean="0"/>
          </a:p>
          <a:p>
            <a:r>
              <a:rPr lang="en-US" dirty="0" smtClean="0"/>
              <a:t>Ultimately based on consent of states</a:t>
            </a:r>
          </a:p>
          <a:p>
            <a:endParaRPr lang="en-US" dirty="0" smtClean="0"/>
          </a:p>
          <a:p>
            <a:r>
              <a:rPr lang="en-US" dirty="0" smtClean="0"/>
              <a:t>International law only one mechanism for promotion of relevant values</a:t>
            </a:r>
          </a:p>
          <a:p>
            <a:pPr>
              <a:buNone/>
            </a:pPr>
            <a:endParaRPr lang="en-US" dirty="0"/>
          </a:p>
        </p:txBody>
      </p:sp>
      <p:sp>
        <p:nvSpPr>
          <p:cNvPr id="3" name="Title 2"/>
          <p:cNvSpPr>
            <a:spLocks noGrp="1"/>
          </p:cNvSpPr>
          <p:nvPr>
            <p:ph type="title"/>
          </p:nvPr>
        </p:nvSpPr>
        <p:spPr/>
        <p:txBody>
          <a:bodyPr>
            <a:normAutofit fontScale="90000"/>
          </a:bodyPr>
          <a:lstStyle/>
          <a:p>
            <a:r>
              <a:rPr lang="en-US" dirty="0" smtClean="0"/>
              <a:t>Some characteristics of the international law system</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Rejection of the system of international law as a whole, e.g. on basis of religion/</a:t>
            </a:r>
            <a:r>
              <a:rPr lang="en-US" dirty="0" err="1" smtClean="0"/>
              <a:t>realpolitik</a:t>
            </a:r>
            <a:r>
              <a:rPr lang="en-US" dirty="0" smtClean="0"/>
              <a:t>/rule skepticism</a:t>
            </a:r>
          </a:p>
          <a:p>
            <a:r>
              <a:rPr lang="en-US" dirty="0" smtClean="0"/>
              <a:t>Reordering the priority of values within international law, e.g. sovereign equality </a:t>
            </a:r>
            <a:r>
              <a:rPr lang="en-US" dirty="0" err="1" smtClean="0"/>
              <a:t>vs</a:t>
            </a:r>
            <a:r>
              <a:rPr lang="en-US" dirty="0" smtClean="0"/>
              <a:t> dignity</a:t>
            </a:r>
          </a:p>
          <a:p>
            <a:r>
              <a:rPr lang="en-US" dirty="0" smtClean="0"/>
              <a:t>Fragmentation of values between different parts of the system, e.g. WTO interprets human rights concepts</a:t>
            </a:r>
          </a:p>
          <a:p>
            <a:r>
              <a:rPr lang="en-US" dirty="0" smtClean="0"/>
              <a:t>Fragmentation within human rights system, with different institutions interpreting human rights differently</a:t>
            </a:r>
          </a:p>
          <a:p>
            <a:r>
              <a:rPr lang="en-US" dirty="0" smtClean="0"/>
              <a:t>Weak enforcement and ineffective sanctions for breach</a:t>
            </a:r>
            <a:endParaRPr lang="en-US" dirty="0"/>
          </a:p>
        </p:txBody>
      </p:sp>
      <p:sp>
        <p:nvSpPr>
          <p:cNvPr id="3" name="Title 2"/>
          <p:cNvSpPr>
            <a:spLocks noGrp="1"/>
          </p:cNvSpPr>
          <p:nvPr>
            <p:ph type="title"/>
          </p:nvPr>
        </p:nvSpPr>
        <p:spPr/>
        <p:txBody>
          <a:bodyPr>
            <a:normAutofit/>
          </a:bodyPr>
          <a:lstStyle/>
          <a:p>
            <a:r>
              <a:rPr lang="en-US" sz="3200" dirty="0" smtClean="0"/>
              <a:t>Challenges to promotion of human dignity through international human rights law</a:t>
            </a:r>
            <a:endParaRPr lang="en-US"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r>
              <a:rPr lang="en-US" sz="3840" dirty="0" smtClean="0"/>
              <a:t>How do we understand the idea of ‘human dignity’ in </a:t>
            </a:r>
            <a:r>
              <a:rPr lang="en-US" sz="3840" dirty="0" smtClean="0"/>
              <a:t>international human rights </a:t>
            </a:r>
            <a:r>
              <a:rPr lang="en-US" sz="3840" dirty="0" smtClean="0"/>
              <a:t>law?</a:t>
            </a:r>
          </a:p>
          <a:p>
            <a:pPr>
              <a:buNone/>
            </a:pPr>
            <a:endParaRPr lang="en-US" sz="3840" dirty="0" smtClean="0"/>
          </a:p>
          <a:p>
            <a:r>
              <a:rPr lang="en-US" sz="3840" dirty="0" smtClean="0"/>
              <a:t>Each human person, simply by virtue of being a human person, possesses an intrinsic worth that should be respected</a:t>
            </a:r>
            <a:r>
              <a:rPr lang="en-GB" sz="3840" dirty="0" smtClean="0"/>
              <a:t> </a:t>
            </a:r>
          </a:p>
          <a:p>
            <a:endParaRPr lang="en-GB" sz="3840" dirty="0" smtClean="0"/>
          </a:p>
          <a:p>
            <a:r>
              <a:rPr lang="en-GB" sz="3840" dirty="0" smtClean="0"/>
              <a:t>Important to distinguish ‘</a:t>
            </a:r>
            <a:r>
              <a:rPr lang="en-GB" sz="3840" i="1" dirty="0" smtClean="0"/>
              <a:t>human </a:t>
            </a:r>
            <a:r>
              <a:rPr lang="en-GB" sz="3840" dirty="0" smtClean="0"/>
              <a:t>dignity’ from ‘dignity’ in its older usage, which concerns issues such as: ‘insult’, or ‘honour’, or ‘respect’ for office or status</a:t>
            </a:r>
          </a:p>
          <a:p>
            <a:endParaRPr lang="en-GB" sz="3840" dirty="0" smtClean="0"/>
          </a:p>
          <a:p>
            <a:r>
              <a:rPr lang="en-GB" sz="3840" dirty="0" smtClean="0"/>
              <a:t>Distinguish also from use of ‘dignity’ in context of states and nations (for example, the dignity of ambassadors, or the dignity of the nation)</a:t>
            </a:r>
          </a:p>
          <a:p>
            <a:endParaRPr lang="en-US" dirty="0" smtClean="0"/>
          </a:p>
        </p:txBody>
      </p:sp>
      <p:sp>
        <p:nvSpPr>
          <p:cNvPr id="2" name="Title 1"/>
          <p:cNvSpPr>
            <a:spLocks noGrp="1"/>
          </p:cNvSpPr>
          <p:nvPr>
            <p:ph type="title"/>
          </p:nvPr>
        </p:nvSpPr>
        <p:spPr/>
        <p:txBody>
          <a:bodyPr/>
          <a:lstStyle/>
          <a:p>
            <a:r>
              <a:rPr lang="en-US" dirty="0" smtClean="0"/>
              <a:t>Idea of ‘human dignity’?</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0226927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Waveform.thmx</Template>
  <TotalTime>298</TotalTime>
  <Words>1505</Words>
  <Application>Microsoft Macintosh PowerPoint</Application>
  <PresentationFormat>On-screen Show (4:3)</PresentationFormat>
  <Paragraphs>135</Paragraphs>
  <Slides>24</Slides>
  <Notes>0</Notes>
  <HiddenSlides>0</HiddenSlides>
  <MMClips>0</MMClips>
  <ScaleCrop>false</ScaleCrop>
  <HeadingPairs>
    <vt:vector size="4" baseType="variant">
      <vt:variant>
        <vt:lpstr>Design Template</vt:lpstr>
      </vt:variant>
      <vt:variant>
        <vt:i4>1</vt:i4>
      </vt:variant>
      <vt:variant>
        <vt:lpstr>Slide Titles</vt:lpstr>
      </vt:variant>
      <vt:variant>
        <vt:i4>24</vt:i4>
      </vt:variant>
    </vt:vector>
  </HeadingPairs>
  <TitlesOfParts>
    <vt:vector size="25" baseType="lpstr">
      <vt:lpstr>Waveform</vt:lpstr>
      <vt:lpstr>Transformation of international law: hybrid wars and disguised aggression  A role for ‘human dignity’?</vt:lpstr>
      <vt:lpstr>Overview</vt:lpstr>
      <vt:lpstr>Introduction to international law</vt:lpstr>
      <vt:lpstr>Values in international law</vt:lpstr>
      <vt:lpstr>Different parts of international law</vt:lpstr>
      <vt:lpstr>Human rights law institutions</vt:lpstr>
      <vt:lpstr>Some characteristics of the international law system</vt:lpstr>
      <vt:lpstr>Challenges to promotion of human dignity through international human rights law</vt:lpstr>
      <vt:lpstr>Idea of ‘human dignity’?</vt:lpstr>
      <vt:lpstr>Idea of ‘human dignity’?</vt:lpstr>
      <vt:lpstr>Relevant in concrete cases?</vt:lpstr>
      <vt:lpstr>Human dignity in the ECHR?</vt:lpstr>
      <vt:lpstr>Self-determination?</vt:lpstr>
      <vt:lpstr>Relevant in conflict situations?</vt:lpstr>
      <vt:lpstr>Relevant in conflict situations?</vt:lpstr>
      <vt:lpstr>Relevant in conflict situations?</vt:lpstr>
      <vt:lpstr>Relevant in conflict situations?</vt:lpstr>
      <vt:lpstr>Relevant in conflict situations?</vt:lpstr>
      <vt:lpstr>Relevant in conflict situations?</vt:lpstr>
      <vt:lpstr>Cultural differences and human dignity?</vt:lpstr>
      <vt:lpstr>Implementation of human dignity?</vt:lpstr>
      <vt:lpstr>Implementation of human dignity?</vt:lpstr>
      <vt:lpstr>Nancy Soderberg, in Human Dignity and the Future of Global Institutions (eds Langon and Arend)</vt:lpstr>
      <vt:lpstr>Thank you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Transformation of international law: hybrid wars and disguised aggression A role for ‘human dignity’?</dc:title>
  <dc:creator>Microsoft Office User</dc:creator>
  <cp:lastModifiedBy>JC McCrudden</cp:lastModifiedBy>
  <cp:revision>45</cp:revision>
  <dcterms:created xsi:type="dcterms:W3CDTF">2014-12-10T07:00:12Z</dcterms:created>
  <dcterms:modified xsi:type="dcterms:W3CDTF">2014-12-10T07:45:35Z</dcterms:modified>
</cp:coreProperties>
</file>