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charts/chart1.xml" ContentType="application/vnd.openxmlformats-officedocument.drawingml.chart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charts/chart2.xml" ContentType="application/vnd.openxmlformats-officedocument.drawingml.chart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23" r:id="rId2"/>
    <p:sldId id="324" r:id="rId3"/>
    <p:sldId id="325" r:id="rId4"/>
    <p:sldId id="326" r:id="rId5"/>
    <p:sldId id="327" r:id="rId6"/>
    <p:sldId id="328" r:id="rId7"/>
    <p:sldId id="329" r:id="rId8"/>
    <p:sldId id="330" r:id="rId9"/>
    <p:sldId id="331" r:id="rId10"/>
    <p:sldId id="332" r:id="rId11"/>
    <p:sldId id="333" r:id="rId12"/>
    <p:sldId id="334" r:id="rId13"/>
    <p:sldId id="337" r:id="rId14"/>
    <p:sldId id="335" r:id="rId15"/>
    <p:sldId id="385" r:id="rId16"/>
    <p:sldId id="367" r:id="rId17"/>
    <p:sldId id="383" r:id="rId18"/>
    <p:sldId id="388" r:id="rId19"/>
    <p:sldId id="389" r:id="rId20"/>
    <p:sldId id="372" r:id="rId21"/>
    <p:sldId id="374" r:id="rId22"/>
    <p:sldId id="376" r:id="rId23"/>
    <p:sldId id="386" r:id="rId24"/>
    <p:sldId id="321" r:id="rId25"/>
    <p:sldId id="379" r:id="rId26"/>
    <p:sldId id="380" r:id="rId27"/>
    <p:sldId id="382" r:id="rId28"/>
    <p:sldId id="404" r:id="rId29"/>
    <p:sldId id="405" r:id="rId30"/>
    <p:sldId id="406" r:id="rId31"/>
    <p:sldId id="294" r:id="rId32"/>
  </p:sldIdLst>
  <p:sldSz cx="9144000" cy="6858000" type="screen4x3"/>
  <p:notesSz cx="9305925" cy="7019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 autoAdjust="0"/>
    <p:restoredTop sz="94645" autoAdjust="0"/>
  </p:normalViewPr>
  <p:slideViewPr>
    <p:cSldViewPr>
      <p:cViewPr varScale="1">
        <p:scale>
          <a:sx n="104" d="100"/>
          <a:sy n="104" d="100"/>
        </p:scale>
        <p:origin x="-63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28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atlas-csdg.atlas.uiuc.edu\home\leetaru\LAPTOP\Papers\GLOBALNET\PUBLICATIONS\PAPER-FirstMonday\Data\SWB-WebByYear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atlas-csdg.atlas.uiuc.edu\home\leetaru\LAPTOP\Papers\GLOBALNET\PUBLICATIONS\PAPER-EarlyWarningScienceMag\FINALGraphs\EgyptSupportingFigur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WEBBYYEAR!$D$1</c:f>
              <c:strCache>
                <c:ptCount val="1"/>
                <c:pt idx="0">
                  <c:v>%Web</c:v>
                </c:pt>
              </c:strCache>
            </c:strRef>
          </c:tx>
          <c:spPr>
            <a:ln w="57150"/>
          </c:spPr>
          <c:marker>
            <c:symbol val="none"/>
          </c:marker>
          <c:cat>
            <c:numRef>
              <c:f>WEBBYYEAR!$A$11:$A$27</c:f>
              <c:numCache>
                <c:formatCode>General</c:formatCode>
                <c:ptCount val="17"/>
                <c:pt idx="0">
                  <c:v>1994.0</c:v>
                </c:pt>
                <c:pt idx="1">
                  <c:v>1995.0</c:v>
                </c:pt>
                <c:pt idx="2">
                  <c:v>1996.0</c:v>
                </c:pt>
                <c:pt idx="3">
                  <c:v>1997.0</c:v>
                </c:pt>
                <c:pt idx="4">
                  <c:v>1998.0</c:v>
                </c:pt>
                <c:pt idx="5">
                  <c:v>1999.0</c:v>
                </c:pt>
                <c:pt idx="6">
                  <c:v>2000.0</c:v>
                </c:pt>
                <c:pt idx="7">
                  <c:v>2001.0</c:v>
                </c:pt>
                <c:pt idx="8">
                  <c:v>2002.0</c:v>
                </c:pt>
                <c:pt idx="9">
                  <c:v>2003.0</c:v>
                </c:pt>
                <c:pt idx="10">
                  <c:v>2004.0</c:v>
                </c:pt>
                <c:pt idx="11">
                  <c:v>2005.0</c:v>
                </c:pt>
                <c:pt idx="12">
                  <c:v>2006.0</c:v>
                </c:pt>
                <c:pt idx="13">
                  <c:v>2007.0</c:v>
                </c:pt>
                <c:pt idx="14">
                  <c:v>2008.0</c:v>
                </c:pt>
                <c:pt idx="15">
                  <c:v>2009.0</c:v>
                </c:pt>
                <c:pt idx="16">
                  <c:v>2010.0</c:v>
                </c:pt>
              </c:numCache>
            </c:numRef>
          </c:cat>
          <c:val>
            <c:numRef>
              <c:f>WEBBYYEAR!$D$11:$D$27</c:f>
              <c:numCache>
                <c:formatCode>General</c:formatCode>
                <c:ptCount val="17"/>
                <c:pt idx="0">
                  <c:v>0.0</c:v>
                </c:pt>
                <c:pt idx="1">
                  <c:v>0.0</c:v>
                </c:pt>
                <c:pt idx="2">
                  <c:v>0.32</c:v>
                </c:pt>
                <c:pt idx="3">
                  <c:v>1.04</c:v>
                </c:pt>
                <c:pt idx="4">
                  <c:v>3.89</c:v>
                </c:pt>
                <c:pt idx="5">
                  <c:v>7.72</c:v>
                </c:pt>
                <c:pt idx="6">
                  <c:v>15.43</c:v>
                </c:pt>
                <c:pt idx="7">
                  <c:v>20.48</c:v>
                </c:pt>
                <c:pt idx="8">
                  <c:v>24.46</c:v>
                </c:pt>
                <c:pt idx="9">
                  <c:v>22.92</c:v>
                </c:pt>
                <c:pt idx="10">
                  <c:v>23.23</c:v>
                </c:pt>
                <c:pt idx="11">
                  <c:v>28.01</c:v>
                </c:pt>
                <c:pt idx="12">
                  <c:v>32.71</c:v>
                </c:pt>
                <c:pt idx="13">
                  <c:v>33.94</c:v>
                </c:pt>
                <c:pt idx="14">
                  <c:v>37.67</c:v>
                </c:pt>
                <c:pt idx="15">
                  <c:v>41.56</c:v>
                </c:pt>
                <c:pt idx="16">
                  <c:v>45.25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2770056"/>
        <c:axId val="2132777400"/>
      </c:lineChart>
      <c:catAx>
        <c:axId val="2132770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en-US"/>
          </a:p>
        </c:txPr>
        <c:crossAx val="2132777400"/>
        <c:crosses val="autoZero"/>
        <c:auto val="1"/>
        <c:lblAlgn val="ctr"/>
        <c:lblOffset val="100"/>
        <c:noMultiLvlLbl val="0"/>
      </c:catAx>
      <c:valAx>
        <c:axId val="21327774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327700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MubarakCity!$E$1</c:f>
              <c:strCache>
                <c:ptCount val="1"/>
                <c:pt idx="0">
                  <c:v>ToneZ</c:v>
                </c:pt>
              </c:strCache>
            </c:strRef>
          </c:tx>
          <c:spPr>
            <a:ln>
              <a:solidFill>
                <a:schemeClr val="accent1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MubarakCity!$A$2:$A$364</c:f>
              <c:numCache>
                <c:formatCode>mmm\-yy</c:formatCode>
                <c:ptCount val="363"/>
                <c:pt idx="0">
                  <c:v>28915.0</c:v>
                </c:pt>
                <c:pt idx="1">
                  <c:v>28946.0</c:v>
                </c:pt>
                <c:pt idx="2">
                  <c:v>28976.0</c:v>
                </c:pt>
                <c:pt idx="3">
                  <c:v>29007.0</c:v>
                </c:pt>
                <c:pt idx="4">
                  <c:v>29099.0</c:v>
                </c:pt>
                <c:pt idx="5">
                  <c:v>29221.0</c:v>
                </c:pt>
                <c:pt idx="6">
                  <c:v>29342.0</c:v>
                </c:pt>
                <c:pt idx="7">
                  <c:v>29434.0</c:v>
                </c:pt>
                <c:pt idx="8">
                  <c:v>29495.0</c:v>
                </c:pt>
                <c:pt idx="9">
                  <c:v>29556.0</c:v>
                </c:pt>
                <c:pt idx="10">
                  <c:v>29587.0</c:v>
                </c:pt>
                <c:pt idx="11">
                  <c:v>29646.0</c:v>
                </c:pt>
                <c:pt idx="12">
                  <c:v>29707.0</c:v>
                </c:pt>
                <c:pt idx="13">
                  <c:v>29830.0</c:v>
                </c:pt>
                <c:pt idx="14">
                  <c:v>29860.0</c:v>
                </c:pt>
                <c:pt idx="15">
                  <c:v>29891.0</c:v>
                </c:pt>
                <c:pt idx="16">
                  <c:v>29921.0</c:v>
                </c:pt>
                <c:pt idx="17">
                  <c:v>29952.0</c:v>
                </c:pt>
                <c:pt idx="18">
                  <c:v>29983.0</c:v>
                </c:pt>
                <c:pt idx="19">
                  <c:v>30011.0</c:v>
                </c:pt>
                <c:pt idx="20">
                  <c:v>30042.0</c:v>
                </c:pt>
                <c:pt idx="21">
                  <c:v>30072.0</c:v>
                </c:pt>
                <c:pt idx="22">
                  <c:v>30103.0</c:v>
                </c:pt>
                <c:pt idx="23">
                  <c:v>30133.0</c:v>
                </c:pt>
                <c:pt idx="24">
                  <c:v>30164.0</c:v>
                </c:pt>
                <c:pt idx="25">
                  <c:v>30195.0</c:v>
                </c:pt>
                <c:pt idx="26">
                  <c:v>30225.0</c:v>
                </c:pt>
                <c:pt idx="27">
                  <c:v>30256.0</c:v>
                </c:pt>
                <c:pt idx="28">
                  <c:v>30286.0</c:v>
                </c:pt>
                <c:pt idx="29">
                  <c:v>30317.0</c:v>
                </c:pt>
                <c:pt idx="30">
                  <c:v>30348.0</c:v>
                </c:pt>
                <c:pt idx="31">
                  <c:v>30376.0</c:v>
                </c:pt>
                <c:pt idx="32">
                  <c:v>30407.0</c:v>
                </c:pt>
                <c:pt idx="33">
                  <c:v>30437.0</c:v>
                </c:pt>
                <c:pt idx="34">
                  <c:v>30468.0</c:v>
                </c:pt>
                <c:pt idx="35">
                  <c:v>30498.0</c:v>
                </c:pt>
                <c:pt idx="36">
                  <c:v>30529.0</c:v>
                </c:pt>
                <c:pt idx="37">
                  <c:v>30590.0</c:v>
                </c:pt>
                <c:pt idx="38">
                  <c:v>30621.0</c:v>
                </c:pt>
                <c:pt idx="39">
                  <c:v>30651.0</c:v>
                </c:pt>
                <c:pt idx="40">
                  <c:v>30682.0</c:v>
                </c:pt>
                <c:pt idx="41">
                  <c:v>30713.0</c:v>
                </c:pt>
                <c:pt idx="42">
                  <c:v>30742.0</c:v>
                </c:pt>
                <c:pt idx="43">
                  <c:v>30773.0</c:v>
                </c:pt>
                <c:pt idx="44">
                  <c:v>30803.0</c:v>
                </c:pt>
                <c:pt idx="45">
                  <c:v>30834.0</c:v>
                </c:pt>
                <c:pt idx="46">
                  <c:v>30864.0</c:v>
                </c:pt>
                <c:pt idx="47">
                  <c:v>30895.0</c:v>
                </c:pt>
                <c:pt idx="48">
                  <c:v>30926.0</c:v>
                </c:pt>
                <c:pt idx="49">
                  <c:v>30956.0</c:v>
                </c:pt>
                <c:pt idx="50">
                  <c:v>30987.0</c:v>
                </c:pt>
                <c:pt idx="51">
                  <c:v>31048.0</c:v>
                </c:pt>
                <c:pt idx="52">
                  <c:v>31079.0</c:v>
                </c:pt>
                <c:pt idx="53">
                  <c:v>31107.0</c:v>
                </c:pt>
                <c:pt idx="54">
                  <c:v>31138.0</c:v>
                </c:pt>
                <c:pt idx="55">
                  <c:v>31199.0</c:v>
                </c:pt>
                <c:pt idx="56">
                  <c:v>31229.0</c:v>
                </c:pt>
                <c:pt idx="57">
                  <c:v>31260.0</c:v>
                </c:pt>
                <c:pt idx="58">
                  <c:v>31291.0</c:v>
                </c:pt>
                <c:pt idx="59">
                  <c:v>31321.0</c:v>
                </c:pt>
                <c:pt idx="60">
                  <c:v>31352.0</c:v>
                </c:pt>
                <c:pt idx="61">
                  <c:v>31382.0</c:v>
                </c:pt>
                <c:pt idx="62">
                  <c:v>31413.0</c:v>
                </c:pt>
                <c:pt idx="63">
                  <c:v>31444.0</c:v>
                </c:pt>
                <c:pt idx="64">
                  <c:v>31472.0</c:v>
                </c:pt>
                <c:pt idx="65">
                  <c:v>31503.0</c:v>
                </c:pt>
                <c:pt idx="66">
                  <c:v>31533.0</c:v>
                </c:pt>
                <c:pt idx="67">
                  <c:v>31564.0</c:v>
                </c:pt>
                <c:pt idx="68">
                  <c:v>31594.0</c:v>
                </c:pt>
                <c:pt idx="69">
                  <c:v>31625.0</c:v>
                </c:pt>
                <c:pt idx="70">
                  <c:v>31656.0</c:v>
                </c:pt>
                <c:pt idx="71">
                  <c:v>31686.0</c:v>
                </c:pt>
                <c:pt idx="72">
                  <c:v>31717.0</c:v>
                </c:pt>
                <c:pt idx="73">
                  <c:v>31747.0</c:v>
                </c:pt>
                <c:pt idx="74">
                  <c:v>31778.0</c:v>
                </c:pt>
                <c:pt idx="75">
                  <c:v>31809.0</c:v>
                </c:pt>
                <c:pt idx="76">
                  <c:v>31837.0</c:v>
                </c:pt>
                <c:pt idx="77">
                  <c:v>31868.0</c:v>
                </c:pt>
                <c:pt idx="78">
                  <c:v>31898.0</c:v>
                </c:pt>
                <c:pt idx="79">
                  <c:v>31929.0</c:v>
                </c:pt>
                <c:pt idx="80">
                  <c:v>31959.0</c:v>
                </c:pt>
                <c:pt idx="81">
                  <c:v>31990.0</c:v>
                </c:pt>
                <c:pt idx="82">
                  <c:v>32051.0</c:v>
                </c:pt>
                <c:pt idx="83">
                  <c:v>32082.0</c:v>
                </c:pt>
                <c:pt idx="84">
                  <c:v>32112.0</c:v>
                </c:pt>
                <c:pt idx="85">
                  <c:v>32143.0</c:v>
                </c:pt>
                <c:pt idx="86">
                  <c:v>32174.0</c:v>
                </c:pt>
                <c:pt idx="87">
                  <c:v>32203.0</c:v>
                </c:pt>
                <c:pt idx="88">
                  <c:v>32234.0</c:v>
                </c:pt>
                <c:pt idx="89">
                  <c:v>32264.0</c:v>
                </c:pt>
                <c:pt idx="90">
                  <c:v>32295.0</c:v>
                </c:pt>
                <c:pt idx="91">
                  <c:v>32325.0</c:v>
                </c:pt>
                <c:pt idx="92">
                  <c:v>32356.0</c:v>
                </c:pt>
                <c:pt idx="93">
                  <c:v>32387.0</c:v>
                </c:pt>
                <c:pt idx="94">
                  <c:v>32417.0</c:v>
                </c:pt>
                <c:pt idx="95">
                  <c:v>32448.0</c:v>
                </c:pt>
                <c:pt idx="96">
                  <c:v>32478.0</c:v>
                </c:pt>
                <c:pt idx="97">
                  <c:v>32509.0</c:v>
                </c:pt>
                <c:pt idx="98">
                  <c:v>32540.0</c:v>
                </c:pt>
                <c:pt idx="99">
                  <c:v>32568.0</c:v>
                </c:pt>
                <c:pt idx="100">
                  <c:v>32599.0</c:v>
                </c:pt>
                <c:pt idx="101">
                  <c:v>32629.0</c:v>
                </c:pt>
                <c:pt idx="102">
                  <c:v>32660.0</c:v>
                </c:pt>
                <c:pt idx="103">
                  <c:v>32690.0</c:v>
                </c:pt>
                <c:pt idx="104">
                  <c:v>32752.0</c:v>
                </c:pt>
                <c:pt idx="105">
                  <c:v>32782.0</c:v>
                </c:pt>
                <c:pt idx="106">
                  <c:v>32813.0</c:v>
                </c:pt>
                <c:pt idx="107">
                  <c:v>32843.0</c:v>
                </c:pt>
                <c:pt idx="108">
                  <c:v>32874.0</c:v>
                </c:pt>
                <c:pt idx="109">
                  <c:v>32905.0</c:v>
                </c:pt>
                <c:pt idx="110">
                  <c:v>32933.0</c:v>
                </c:pt>
                <c:pt idx="111">
                  <c:v>32964.0</c:v>
                </c:pt>
                <c:pt idx="112">
                  <c:v>32994.0</c:v>
                </c:pt>
                <c:pt idx="113">
                  <c:v>33025.0</c:v>
                </c:pt>
                <c:pt idx="114">
                  <c:v>33055.0</c:v>
                </c:pt>
                <c:pt idx="115">
                  <c:v>33086.0</c:v>
                </c:pt>
                <c:pt idx="116">
                  <c:v>33117.0</c:v>
                </c:pt>
                <c:pt idx="117">
                  <c:v>33147.0</c:v>
                </c:pt>
                <c:pt idx="118">
                  <c:v>33178.0</c:v>
                </c:pt>
                <c:pt idx="119">
                  <c:v>33208.0</c:v>
                </c:pt>
                <c:pt idx="120">
                  <c:v>33239.0</c:v>
                </c:pt>
                <c:pt idx="121">
                  <c:v>33270.0</c:v>
                </c:pt>
                <c:pt idx="122">
                  <c:v>33298.0</c:v>
                </c:pt>
                <c:pt idx="123">
                  <c:v>33329.0</c:v>
                </c:pt>
                <c:pt idx="124">
                  <c:v>33359.0</c:v>
                </c:pt>
                <c:pt idx="125">
                  <c:v>33390.0</c:v>
                </c:pt>
                <c:pt idx="126">
                  <c:v>33420.0</c:v>
                </c:pt>
                <c:pt idx="127">
                  <c:v>33451.0</c:v>
                </c:pt>
                <c:pt idx="128">
                  <c:v>33482.0</c:v>
                </c:pt>
                <c:pt idx="129">
                  <c:v>33512.0</c:v>
                </c:pt>
                <c:pt idx="130">
                  <c:v>33543.0</c:v>
                </c:pt>
                <c:pt idx="131">
                  <c:v>33573.0</c:v>
                </c:pt>
                <c:pt idx="132">
                  <c:v>33604.0</c:v>
                </c:pt>
                <c:pt idx="133">
                  <c:v>33635.0</c:v>
                </c:pt>
                <c:pt idx="134">
                  <c:v>33664.0</c:v>
                </c:pt>
                <c:pt idx="135">
                  <c:v>33695.0</c:v>
                </c:pt>
                <c:pt idx="136">
                  <c:v>33725.0</c:v>
                </c:pt>
                <c:pt idx="137">
                  <c:v>33756.0</c:v>
                </c:pt>
                <c:pt idx="138">
                  <c:v>33786.0</c:v>
                </c:pt>
                <c:pt idx="139">
                  <c:v>33817.0</c:v>
                </c:pt>
                <c:pt idx="140">
                  <c:v>33848.0</c:v>
                </c:pt>
                <c:pt idx="141">
                  <c:v>33878.0</c:v>
                </c:pt>
                <c:pt idx="142">
                  <c:v>33909.0</c:v>
                </c:pt>
                <c:pt idx="143">
                  <c:v>33939.0</c:v>
                </c:pt>
                <c:pt idx="144">
                  <c:v>33970.0</c:v>
                </c:pt>
                <c:pt idx="145">
                  <c:v>34001.0</c:v>
                </c:pt>
                <c:pt idx="146">
                  <c:v>34029.0</c:v>
                </c:pt>
                <c:pt idx="147">
                  <c:v>34060.0</c:v>
                </c:pt>
                <c:pt idx="148">
                  <c:v>34090.0</c:v>
                </c:pt>
                <c:pt idx="149">
                  <c:v>34121.0</c:v>
                </c:pt>
                <c:pt idx="150">
                  <c:v>34151.0</c:v>
                </c:pt>
                <c:pt idx="151">
                  <c:v>34182.0</c:v>
                </c:pt>
                <c:pt idx="152">
                  <c:v>34213.0</c:v>
                </c:pt>
                <c:pt idx="153">
                  <c:v>34243.0</c:v>
                </c:pt>
                <c:pt idx="154">
                  <c:v>34274.0</c:v>
                </c:pt>
                <c:pt idx="155">
                  <c:v>34304.0</c:v>
                </c:pt>
                <c:pt idx="156">
                  <c:v>34335.0</c:v>
                </c:pt>
                <c:pt idx="157">
                  <c:v>34366.0</c:v>
                </c:pt>
                <c:pt idx="158">
                  <c:v>34394.0</c:v>
                </c:pt>
                <c:pt idx="159">
                  <c:v>34425.0</c:v>
                </c:pt>
                <c:pt idx="160">
                  <c:v>34455.0</c:v>
                </c:pt>
                <c:pt idx="161">
                  <c:v>34486.0</c:v>
                </c:pt>
                <c:pt idx="162">
                  <c:v>34516.0</c:v>
                </c:pt>
                <c:pt idx="163">
                  <c:v>34547.0</c:v>
                </c:pt>
                <c:pt idx="164">
                  <c:v>34578.0</c:v>
                </c:pt>
                <c:pt idx="165">
                  <c:v>34608.0</c:v>
                </c:pt>
                <c:pt idx="166">
                  <c:v>34639.0</c:v>
                </c:pt>
                <c:pt idx="167">
                  <c:v>34669.0</c:v>
                </c:pt>
                <c:pt idx="168">
                  <c:v>34700.0</c:v>
                </c:pt>
                <c:pt idx="169">
                  <c:v>34731.0</c:v>
                </c:pt>
                <c:pt idx="170">
                  <c:v>34759.0</c:v>
                </c:pt>
                <c:pt idx="171">
                  <c:v>34790.0</c:v>
                </c:pt>
                <c:pt idx="172">
                  <c:v>34820.0</c:v>
                </c:pt>
                <c:pt idx="173">
                  <c:v>34851.0</c:v>
                </c:pt>
                <c:pt idx="174">
                  <c:v>34881.0</c:v>
                </c:pt>
                <c:pt idx="175">
                  <c:v>34912.0</c:v>
                </c:pt>
                <c:pt idx="176">
                  <c:v>34943.0</c:v>
                </c:pt>
                <c:pt idx="177">
                  <c:v>34973.0</c:v>
                </c:pt>
                <c:pt idx="178">
                  <c:v>35004.0</c:v>
                </c:pt>
                <c:pt idx="179">
                  <c:v>35034.0</c:v>
                </c:pt>
                <c:pt idx="180">
                  <c:v>35065.0</c:v>
                </c:pt>
                <c:pt idx="181">
                  <c:v>35096.0</c:v>
                </c:pt>
                <c:pt idx="182">
                  <c:v>35125.0</c:v>
                </c:pt>
                <c:pt idx="183">
                  <c:v>35156.0</c:v>
                </c:pt>
                <c:pt idx="184">
                  <c:v>35186.0</c:v>
                </c:pt>
                <c:pt idx="185">
                  <c:v>35217.0</c:v>
                </c:pt>
                <c:pt idx="186">
                  <c:v>35247.0</c:v>
                </c:pt>
                <c:pt idx="187">
                  <c:v>35278.0</c:v>
                </c:pt>
                <c:pt idx="188">
                  <c:v>35309.0</c:v>
                </c:pt>
                <c:pt idx="189">
                  <c:v>35339.0</c:v>
                </c:pt>
                <c:pt idx="190">
                  <c:v>35370.0</c:v>
                </c:pt>
                <c:pt idx="191">
                  <c:v>35400.0</c:v>
                </c:pt>
                <c:pt idx="192">
                  <c:v>35431.0</c:v>
                </c:pt>
                <c:pt idx="193">
                  <c:v>35462.0</c:v>
                </c:pt>
                <c:pt idx="194">
                  <c:v>35490.0</c:v>
                </c:pt>
                <c:pt idx="195">
                  <c:v>35521.0</c:v>
                </c:pt>
                <c:pt idx="196">
                  <c:v>35551.0</c:v>
                </c:pt>
                <c:pt idx="197">
                  <c:v>35582.0</c:v>
                </c:pt>
                <c:pt idx="198">
                  <c:v>35612.0</c:v>
                </c:pt>
                <c:pt idx="199">
                  <c:v>35643.0</c:v>
                </c:pt>
                <c:pt idx="200">
                  <c:v>35674.0</c:v>
                </c:pt>
                <c:pt idx="201">
                  <c:v>35704.0</c:v>
                </c:pt>
                <c:pt idx="202">
                  <c:v>35735.0</c:v>
                </c:pt>
                <c:pt idx="203">
                  <c:v>35765.0</c:v>
                </c:pt>
                <c:pt idx="204">
                  <c:v>35796.0</c:v>
                </c:pt>
                <c:pt idx="205">
                  <c:v>35827.0</c:v>
                </c:pt>
                <c:pt idx="206">
                  <c:v>35855.0</c:v>
                </c:pt>
                <c:pt idx="207">
                  <c:v>35886.0</c:v>
                </c:pt>
                <c:pt idx="208">
                  <c:v>35916.0</c:v>
                </c:pt>
                <c:pt idx="209">
                  <c:v>35947.0</c:v>
                </c:pt>
                <c:pt idx="210">
                  <c:v>35977.0</c:v>
                </c:pt>
                <c:pt idx="211">
                  <c:v>36008.0</c:v>
                </c:pt>
                <c:pt idx="212">
                  <c:v>36039.0</c:v>
                </c:pt>
                <c:pt idx="213">
                  <c:v>36069.0</c:v>
                </c:pt>
                <c:pt idx="214">
                  <c:v>36100.0</c:v>
                </c:pt>
                <c:pt idx="215">
                  <c:v>36130.0</c:v>
                </c:pt>
                <c:pt idx="216">
                  <c:v>36161.0</c:v>
                </c:pt>
                <c:pt idx="217">
                  <c:v>36192.0</c:v>
                </c:pt>
                <c:pt idx="218">
                  <c:v>36220.0</c:v>
                </c:pt>
                <c:pt idx="219">
                  <c:v>36251.0</c:v>
                </c:pt>
                <c:pt idx="220">
                  <c:v>36281.0</c:v>
                </c:pt>
                <c:pt idx="221">
                  <c:v>36312.0</c:v>
                </c:pt>
                <c:pt idx="222">
                  <c:v>36342.0</c:v>
                </c:pt>
                <c:pt idx="223">
                  <c:v>36373.0</c:v>
                </c:pt>
                <c:pt idx="224">
                  <c:v>36404.0</c:v>
                </c:pt>
                <c:pt idx="225">
                  <c:v>36434.0</c:v>
                </c:pt>
                <c:pt idx="226">
                  <c:v>36465.0</c:v>
                </c:pt>
                <c:pt idx="227">
                  <c:v>36495.0</c:v>
                </c:pt>
                <c:pt idx="228">
                  <c:v>36526.0</c:v>
                </c:pt>
                <c:pt idx="229">
                  <c:v>36557.0</c:v>
                </c:pt>
                <c:pt idx="230">
                  <c:v>36586.0</c:v>
                </c:pt>
                <c:pt idx="231">
                  <c:v>36617.0</c:v>
                </c:pt>
                <c:pt idx="232">
                  <c:v>36647.0</c:v>
                </c:pt>
                <c:pt idx="233">
                  <c:v>36678.0</c:v>
                </c:pt>
                <c:pt idx="234">
                  <c:v>36708.0</c:v>
                </c:pt>
                <c:pt idx="235">
                  <c:v>36739.0</c:v>
                </c:pt>
                <c:pt idx="236">
                  <c:v>36770.0</c:v>
                </c:pt>
                <c:pt idx="237">
                  <c:v>36800.0</c:v>
                </c:pt>
                <c:pt idx="238">
                  <c:v>36831.0</c:v>
                </c:pt>
                <c:pt idx="239">
                  <c:v>36861.0</c:v>
                </c:pt>
                <c:pt idx="240">
                  <c:v>36892.0</c:v>
                </c:pt>
                <c:pt idx="241">
                  <c:v>36923.0</c:v>
                </c:pt>
                <c:pt idx="242">
                  <c:v>36951.0</c:v>
                </c:pt>
                <c:pt idx="243">
                  <c:v>36982.0</c:v>
                </c:pt>
                <c:pt idx="244">
                  <c:v>37012.0</c:v>
                </c:pt>
                <c:pt idx="245">
                  <c:v>37043.0</c:v>
                </c:pt>
                <c:pt idx="246">
                  <c:v>37073.0</c:v>
                </c:pt>
                <c:pt idx="247">
                  <c:v>37104.0</c:v>
                </c:pt>
                <c:pt idx="248">
                  <c:v>37135.0</c:v>
                </c:pt>
                <c:pt idx="249">
                  <c:v>37165.0</c:v>
                </c:pt>
                <c:pt idx="250">
                  <c:v>37196.0</c:v>
                </c:pt>
                <c:pt idx="251">
                  <c:v>37226.0</c:v>
                </c:pt>
                <c:pt idx="252">
                  <c:v>37257.0</c:v>
                </c:pt>
                <c:pt idx="253">
                  <c:v>37288.0</c:v>
                </c:pt>
                <c:pt idx="254">
                  <c:v>37316.0</c:v>
                </c:pt>
                <c:pt idx="255">
                  <c:v>37347.0</c:v>
                </c:pt>
                <c:pt idx="256">
                  <c:v>37377.0</c:v>
                </c:pt>
                <c:pt idx="257">
                  <c:v>37408.0</c:v>
                </c:pt>
                <c:pt idx="258">
                  <c:v>37438.0</c:v>
                </c:pt>
                <c:pt idx="259">
                  <c:v>37469.0</c:v>
                </c:pt>
                <c:pt idx="260">
                  <c:v>37500.0</c:v>
                </c:pt>
                <c:pt idx="261">
                  <c:v>37530.0</c:v>
                </c:pt>
                <c:pt idx="262">
                  <c:v>37561.0</c:v>
                </c:pt>
                <c:pt idx="263">
                  <c:v>37591.0</c:v>
                </c:pt>
                <c:pt idx="264">
                  <c:v>37622.0</c:v>
                </c:pt>
                <c:pt idx="265">
                  <c:v>37653.0</c:v>
                </c:pt>
                <c:pt idx="266">
                  <c:v>37681.0</c:v>
                </c:pt>
                <c:pt idx="267">
                  <c:v>37712.0</c:v>
                </c:pt>
                <c:pt idx="268">
                  <c:v>37742.0</c:v>
                </c:pt>
                <c:pt idx="269">
                  <c:v>37773.0</c:v>
                </c:pt>
                <c:pt idx="270">
                  <c:v>37803.0</c:v>
                </c:pt>
                <c:pt idx="271">
                  <c:v>37834.0</c:v>
                </c:pt>
                <c:pt idx="272">
                  <c:v>37865.0</c:v>
                </c:pt>
                <c:pt idx="273">
                  <c:v>37895.0</c:v>
                </c:pt>
                <c:pt idx="274">
                  <c:v>37926.0</c:v>
                </c:pt>
                <c:pt idx="275">
                  <c:v>37956.0</c:v>
                </c:pt>
                <c:pt idx="276">
                  <c:v>37987.0</c:v>
                </c:pt>
                <c:pt idx="277">
                  <c:v>38018.0</c:v>
                </c:pt>
                <c:pt idx="278">
                  <c:v>38047.0</c:v>
                </c:pt>
                <c:pt idx="279">
                  <c:v>38078.0</c:v>
                </c:pt>
                <c:pt idx="280">
                  <c:v>38108.0</c:v>
                </c:pt>
                <c:pt idx="281">
                  <c:v>38139.0</c:v>
                </c:pt>
                <c:pt idx="282">
                  <c:v>38169.0</c:v>
                </c:pt>
                <c:pt idx="283">
                  <c:v>38200.0</c:v>
                </c:pt>
                <c:pt idx="284">
                  <c:v>38231.0</c:v>
                </c:pt>
                <c:pt idx="285">
                  <c:v>38261.0</c:v>
                </c:pt>
                <c:pt idx="286">
                  <c:v>38292.0</c:v>
                </c:pt>
                <c:pt idx="287">
                  <c:v>38322.0</c:v>
                </c:pt>
                <c:pt idx="288">
                  <c:v>38353.0</c:v>
                </c:pt>
                <c:pt idx="289">
                  <c:v>38384.0</c:v>
                </c:pt>
                <c:pt idx="290">
                  <c:v>38412.0</c:v>
                </c:pt>
                <c:pt idx="291">
                  <c:v>38443.0</c:v>
                </c:pt>
                <c:pt idx="292">
                  <c:v>38473.0</c:v>
                </c:pt>
                <c:pt idx="293">
                  <c:v>38504.0</c:v>
                </c:pt>
                <c:pt idx="294">
                  <c:v>38534.0</c:v>
                </c:pt>
                <c:pt idx="295">
                  <c:v>38565.0</c:v>
                </c:pt>
                <c:pt idx="296">
                  <c:v>38596.0</c:v>
                </c:pt>
                <c:pt idx="297">
                  <c:v>38626.0</c:v>
                </c:pt>
                <c:pt idx="298">
                  <c:v>38657.0</c:v>
                </c:pt>
                <c:pt idx="299">
                  <c:v>38687.0</c:v>
                </c:pt>
                <c:pt idx="300">
                  <c:v>38718.0</c:v>
                </c:pt>
                <c:pt idx="301">
                  <c:v>38749.0</c:v>
                </c:pt>
                <c:pt idx="302">
                  <c:v>38777.0</c:v>
                </c:pt>
                <c:pt idx="303">
                  <c:v>38808.0</c:v>
                </c:pt>
                <c:pt idx="304">
                  <c:v>38838.0</c:v>
                </c:pt>
                <c:pt idx="305">
                  <c:v>38869.0</c:v>
                </c:pt>
                <c:pt idx="306">
                  <c:v>38899.0</c:v>
                </c:pt>
                <c:pt idx="307">
                  <c:v>38930.0</c:v>
                </c:pt>
                <c:pt idx="308">
                  <c:v>38961.0</c:v>
                </c:pt>
                <c:pt idx="309">
                  <c:v>38991.0</c:v>
                </c:pt>
                <c:pt idx="310">
                  <c:v>39022.0</c:v>
                </c:pt>
                <c:pt idx="311">
                  <c:v>39052.0</c:v>
                </c:pt>
                <c:pt idx="312">
                  <c:v>39083.0</c:v>
                </c:pt>
                <c:pt idx="313">
                  <c:v>39114.0</c:v>
                </c:pt>
                <c:pt idx="314">
                  <c:v>39142.0</c:v>
                </c:pt>
                <c:pt idx="315">
                  <c:v>39173.0</c:v>
                </c:pt>
                <c:pt idx="316">
                  <c:v>39203.0</c:v>
                </c:pt>
                <c:pt idx="317">
                  <c:v>39234.0</c:v>
                </c:pt>
                <c:pt idx="318">
                  <c:v>39264.0</c:v>
                </c:pt>
                <c:pt idx="319">
                  <c:v>39295.0</c:v>
                </c:pt>
                <c:pt idx="320">
                  <c:v>39326.0</c:v>
                </c:pt>
                <c:pt idx="321">
                  <c:v>39356.0</c:v>
                </c:pt>
                <c:pt idx="322">
                  <c:v>39387.0</c:v>
                </c:pt>
                <c:pt idx="323">
                  <c:v>39417.0</c:v>
                </c:pt>
                <c:pt idx="324">
                  <c:v>39448.0</c:v>
                </c:pt>
                <c:pt idx="325">
                  <c:v>39479.0</c:v>
                </c:pt>
                <c:pt idx="326">
                  <c:v>39508.0</c:v>
                </c:pt>
                <c:pt idx="327">
                  <c:v>39539.0</c:v>
                </c:pt>
                <c:pt idx="328">
                  <c:v>39569.0</c:v>
                </c:pt>
                <c:pt idx="329">
                  <c:v>39600.0</c:v>
                </c:pt>
                <c:pt idx="330">
                  <c:v>39630.0</c:v>
                </c:pt>
                <c:pt idx="331">
                  <c:v>39661.0</c:v>
                </c:pt>
                <c:pt idx="332">
                  <c:v>39692.0</c:v>
                </c:pt>
                <c:pt idx="333">
                  <c:v>39722.0</c:v>
                </c:pt>
                <c:pt idx="334">
                  <c:v>39753.0</c:v>
                </c:pt>
                <c:pt idx="335">
                  <c:v>39783.0</c:v>
                </c:pt>
                <c:pt idx="336">
                  <c:v>39814.0</c:v>
                </c:pt>
                <c:pt idx="337">
                  <c:v>39845.0</c:v>
                </c:pt>
                <c:pt idx="338">
                  <c:v>39873.0</c:v>
                </c:pt>
                <c:pt idx="339">
                  <c:v>39904.0</c:v>
                </c:pt>
                <c:pt idx="340">
                  <c:v>39934.0</c:v>
                </c:pt>
                <c:pt idx="341">
                  <c:v>39965.0</c:v>
                </c:pt>
                <c:pt idx="342">
                  <c:v>39995.0</c:v>
                </c:pt>
                <c:pt idx="343">
                  <c:v>40026.0</c:v>
                </c:pt>
                <c:pt idx="344">
                  <c:v>40057.0</c:v>
                </c:pt>
                <c:pt idx="345">
                  <c:v>40087.0</c:v>
                </c:pt>
                <c:pt idx="346">
                  <c:v>40118.0</c:v>
                </c:pt>
                <c:pt idx="347">
                  <c:v>40148.0</c:v>
                </c:pt>
                <c:pt idx="348">
                  <c:v>40179.0</c:v>
                </c:pt>
                <c:pt idx="349">
                  <c:v>40210.0</c:v>
                </c:pt>
                <c:pt idx="350">
                  <c:v>40238.0</c:v>
                </c:pt>
                <c:pt idx="351">
                  <c:v>40269.0</c:v>
                </c:pt>
                <c:pt idx="352">
                  <c:v>40299.0</c:v>
                </c:pt>
                <c:pt idx="353">
                  <c:v>40330.0</c:v>
                </c:pt>
                <c:pt idx="354">
                  <c:v>40360.0</c:v>
                </c:pt>
                <c:pt idx="355">
                  <c:v>40391.0</c:v>
                </c:pt>
                <c:pt idx="356">
                  <c:v>40422.0</c:v>
                </c:pt>
                <c:pt idx="357">
                  <c:v>40452.0</c:v>
                </c:pt>
                <c:pt idx="358">
                  <c:v>40483.0</c:v>
                </c:pt>
                <c:pt idx="359">
                  <c:v>40513.0</c:v>
                </c:pt>
                <c:pt idx="360">
                  <c:v>40544.0</c:v>
                </c:pt>
                <c:pt idx="361">
                  <c:v>40575.0</c:v>
                </c:pt>
                <c:pt idx="362">
                  <c:v>40603.0</c:v>
                </c:pt>
              </c:numCache>
            </c:numRef>
          </c:cat>
          <c:val>
            <c:numRef>
              <c:f>MubarakCity!$E$2:$E$364</c:f>
              <c:numCache>
                <c:formatCode>General</c:formatCode>
                <c:ptCount val="363"/>
                <c:pt idx="0">
                  <c:v>-2.018734741281766</c:v>
                </c:pt>
                <c:pt idx="1">
                  <c:v>1.54161139057163</c:v>
                </c:pt>
                <c:pt idx="2">
                  <c:v>1.757919295229426</c:v>
                </c:pt>
                <c:pt idx="3">
                  <c:v>-0.557098558401269</c:v>
                </c:pt>
                <c:pt idx="4">
                  <c:v>-0.17481231103834</c:v>
                </c:pt>
                <c:pt idx="5">
                  <c:v>-2.320311345337918</c:v>
                </c:pt>
                <c:pt idx="6">
                  <c:v>-1.212707040099126</c:v>
                </c:pt>
                <c:pt idx="7">
                  <c:v>0.111439036562015</c:v>
                </c:pt>
                <c:pt idx="8">
                  <c:v>-0.585827731430274</c:v>
                </c:pt>
                <c:pt idx="9">
                  <c:v>-1.111684550108636</c:v>
                </c:pt>
                <c:pt idx="10">
                  <c:v>-3.644609994648118</c:v>
                </c:pt>
                <c:pt idx="11">
                  <c:v>-3.251440852033336</c:v>
                </c:pt>
                <c:pt idx="12">
                  <c:v>0.176937715817803</c:v>
                </c:pt>
                <c:pt idx="13">
                  <c:v>-0.704596084686259</c:v>
                </c:pt>
                <c:pt idx="14">
                  <c:v>-1.748230885314129</c:v>
                </c:pt>
                <c:pt idx="15">
                  <c:v>1.908924420703667</c:v>
                </c:pt>
                <c:pt idx="16">
                  <c:v>1.318477156768932</c:v>
                </c:pt>
                <c:pt idx="17">
                  <c:v>0.188604257515329</c:v>
                </c:pt>
                <c:pt idx="18">
                  <c:v>0.615574726854405</c:v>
                </c:pt>
                <c:pt idx="19">
                  <c:v>-0.96103665394772</c:v>
                </c:pt>
                <c:pt idx="20">
                  <c:v>0.343364405914596</c:v>
                </c:pt>
                <c:pt idx="21">
                  <c:v>0.223062045470216</c:v>
                </c:pt>
                <c:pt idx="22">
                  <c:v>-0.773146598508395</c:v>
                </c:pt>
                <c:pt idx="23">
                  <c:v>-0.755267464232896</c:v>
                </c:pt>
                <c:pt idx="24">
                  <c:v>0.0588036133852379</c:v>
                </c:pt>
                <c:pt idx="25">
                  <c:v>-0.125797285831411</c:v>
                </c:pt>
                <c:pt idx="26">
                  <c:v>1.469157074922415</c:v>
                </c:pt>
                <c:pt idx="27">
                  <c:v>-0.154996712614582</c:v>
                </c:pt>
                <c:pt idx="28">
                  <c:v>0.725125086022583</c:v>
                </c:pt>
                <c:pt idx="29">
                  <c:v>-0.0885622172287385</c:v>
                </c:pt>
                <c:pt idx="30">
                  <c:v>-0.0326386413633928</c:v>
                </c:pt>
                <c:pt idx="31">
                  <c:v>-0.0385162900244576</c:v>
                </c:pt>
                <c:pt idx="32">
                  <c:v>0.640720513527389</c:v>
                </c:pt>
                <c:pt idx="33">
                  <c:v>1.746241916874468</c:v>
                </c:pt>
                <c:pt idx="34">
                  <c:v>-0.605417219401679</c:v>
                </c:pt>
                <c:pt idx="35">
                  <c:v>-1.730918330953274</c:v>
                </c:pt>
                <c:pt idx="36">
                  <c:v>-0.276229449257135</c:v>
                </c:pt>
                <c:pt idx="37">
                  <c:v>-1.53285857505237</c:v>
                </c:pt>
                <c:pt idx="38">
                  <c:v>-1.360369813164554</c:v>
                </c:pt>
                <c:pt idx="39">
                  <c:v>-0.524510742216075</c:v>
                </c:pt>
                <c:pt idx="40">
                  <c:v>0.346607796908081</c:v>
                </c:pt>
                <c:pt idx="41">
                  <c:v>0.301152909032856</c:v>
                </c:pt>
                <c:pt idx="42">
                  <c:v>-1.321024945593672</c:v>
                </c:pt>
                <c:pt idx="43">
                  <c:v>0.440826092059762</c:v>
                </c:pt>
                <c:pt idx="44">
                  <c:v>0.00835813460302732</c:v>
                </c:pt>
                <c:pt idx="45">
                  <c:v>-1.215534482990251</c:v>
                </c:pt>
                <c:pt idx="46">
                  <c:v>-0.0126176313329457</c:v>
                </c:pt>
                <c:pt idx="47">
                  <c:v>-0.650575222407765</c:v>
                </c:pt>
                <c:pt idx="48">
                  <c:v>-0.239972036134472</c:v>
                </c:pt>
                <c:pt idx="49">
                  <c:v>0.31311740158943</c:v>
                </c:pt>
                <c:pt idx="50">
                  <c:v>-1.705035427767046</c:v>
                </c:pt>
                <c:pt idx="51">
                  <c:v>1.23570567095506</c:v>
                </c:pt>
                <c:pt idx="52">
                  <c:v>1.487899995706371</c:v>
                </c:pt>
                <c:pt idx="53">
                  <c:v>1.082102473860986</c:v>
                </c:pt>
                <c:pt idx="54">
                  <c:v>-1.014511967112546</c:v>
                </c:pt>
                <c:pt idx="55">
                  <c:v>0.915787839203239</c:v>
                </c:pt>
                <c:pt idx="56">
                  <c:v>0.189675439071768</c:v>
                </c:pt>
                <c:pt idx="57">
                  <c:v>-1.796818109330216</c:v>
                </c:pt>
                <c:pt idx="58">
                  <c:v>1.867104070063908</c:v>
                </c:pt>
                <c:pt idx="59">
                  <c:v>-0.69224289232741</c:v>
                </c:pt>
                <c:pt idx="60">
                  <c:v>-1.889841982640178</c:v>
                </c:pt>
                <c:pt idx="61">
                  <c:v>-0.54299399765621</c:v>
                </c:pt>
                <c:pt idx="62">
                  <c:v>-0.644160785301086</c:v>
                </c:pt>
                <c:pt idx="63">
                  <c:v>-1.027066085446665</c:v>
                </c:pt>
                <c:pt idx="64">
                  <c:v>-1.445637643537722</c:v>
                </c:pt>
                <c:pt idx="65">
                  <c:v>0.398643874303198</c:v>
                </c:pt>
                <c:pt idx="66">
                  <c:v>0.271736002322903</c:v>
                </c:pt>
                <c:pt idx="67">
                  <c:v>0.425892370067457</c:v>
                </c:pt>
                <c:pt idx="68">
                  <c:v>0.49315483773929</c:v>
                </c:pt>
                <c:pt idx="69">
                  <c:v>-0.730791385869418</c:v>
                </c:pt>
                <c:pt idx="70">
                  <c:v>-0.134641426112518</c:v>
                </c:pt>
                <c:pt idx="71">
                  <c:v>0.638104550874451</c:v>
                </c:pt>
                <c:pt idx="72">
                  <c:v>-0.273927735221353</c:v>
                </c:pt>
                <c:pt idx="73">
                  <c:v>0.670370096486113</c:v>
                </c:pt>
                <c:pt idx="74">
                  <c:v>-0.154486906449081</c:v>
                </c:pt>
                <c:pt idx="75">
                  <c:v>-0.394971773956835</c:v>
                </c:pt>
                <c:pt idx="76">
                  <c:v>-2.209338125539301</c:v>
                </c:pt>
                <c:pt idx="77">
                  <c:v>0.370439220472222</c:v>
                </c:pt>
                <c:pt idx="78">
                  <c:v>0.806486211037781</c:v>
                </c:pt>
                <c:pt idx="79">
                  <c:v>0.0689824552362873</c:v>
                </c:pt>
                <c:pt idx="80">
                  <c:v>1.154069706271562</c:v>
                </c:pt>
                <c:pt idx="81">
                  <c:v>-0.412170219025125</c:v>
                </c:pt>
                <c:pt idx="82">
                  <c:v>-1.549222478369228</c:v>
                </c:pt>
                <c:pt idx="83">
                  <c:v>1.785308559691604</c:v>
                </c:pt>
                <c:pt idx="84">
                  <c:v>-1.527697043645275</c:v>
                </c:pt>
                <c:pt idx="85">
                  <c:v>-1.13416832148465</c:v>
                </c:pt>
                <c:pt idx="86">
                  <c:v>1.277063048632439</c:v>
                </c:pt>
                <c:pt idx="87">
                  <c:v>0.280688796503587</c:v>
                </c:pt>
                <c:pt idx="88">
                  <c:v>-0.238341577302568</c:v>
                </c:pt>
                <c:pt idx="89">
                  <c:v>-0.874069466749904</c:v>
                </c:pt>
                <c:pt idx="90">
                  <c:v>-0.379103408985285</c:v>
                </c:pt>
                <c:pt idx="91">
                  <c:v>0.764314462484248</c:v>
                </c:pt>
                <c:pt idx="92">
                  <c:v>-0.306174403861091</c:v>
                </c:pt>
                <c:pt idx="93">
                  <c:v>0.862334805850947</c:v>
                </c:pt>
                <c:pt idx="94">
                  <c:v>0.594762288771433</c:v>
                </c:pt>
                <c:pt idx="95">
                  <c:v>0.84240975030001</c:v>
                </c:pt>
                <c:pt idx="96">
                  <c:v>1.577656331048116</c:v>
                </c:pt>
                <c:pt idx="97">
                  <c:v>1.331118571890848</c:v>
                </c:pt>
                <c:pt idx="98">
                  <c:v>1.050085534670865</c:v>
                </c:pt>
                <c:pt idx="99">
                  <c:v>0.613191193554305</c:v>
                </c:pt>
                <c:pt idx="100">
                  <c:v>1.120426292410196</c:v>
                </c:pt>
                <c:pt idx="101">
                  <c:v>1.061331552122561</c:v>
                </c:pt>
                <c:pt idx="102">
                  <c:v>0.446079939739288</c:v>
                </c:pt>
                <c:pt idx="103">
                  <c:v>1.550233712404792</c:v>
                </c:pt>
                <c:pt idx="104">
                  <c:v>0.791178685776407</c:v>
                </c:pt>
                <c:pt idx="105">
                  <c:v>0.743969284918086</c:v>
                </c:pt>
                <c:pt idx="106">
                  <c:v>1.480442683499398</c:v>
                </c:pt>
                <c:pt idx="107">
                  <c:v>1.401100703871394</c:v>
                </c:pt>
                <c:pt idx="108">
                  <c:v>-1.214095135930318</c:v>
                </c:pt>
                <c:pt idx="109">
                  <c:v>-0.823504239701721</c:v>
                </c:pt>
                <c:pt idx="110">
                  <c:v>0.281628785880125</c:v>
                </c:pt>
                <c:pt idx="111">
                  <c:v>-0.534653524350618</c:v>
                </c:pt>
                <c:pt idx="112">
                  <c:v>0.681454168110463</c:v>
                </c:pt>
                <c:pt idx="113">
                  <c:v>-1.125693503150886</c:v>
                </c:pt>
                <c:pt idx="114">
                  <c:v>0.570601658695573</c:v>
                </c:pt>
                <c:pt idx="115">
                  <c:v>-1.431153908253691</c:v>
                </c:pt>
                <c:pt idx="116">
                  <c:v>-1.499166114038682</c:v>
                </c:pt>
                <c:pt idx="117">
                  <c:v>-2.224561902656745</c:v>
                </c:pt>
                <c:pt idx="118">
                  <c:v>-1.30633071692299</c:v>
                </c:pt>
                <c:pt idx="119">
                  <c:v>-0.487265733140545</c:v>
                </c:pt>
                <c:pt idx="120">
                  <c:v>-2.40865004059413</c:v>
                </c:pt>
                <c:pt idx="121">
                  <c:v>-1.987109828435108</c:v>
                </c:pt>
                <c:pt idx="122">
                  <c:v>1.172426661818015</c:v>
                </c:pt>
                <c:pt idx="123">
                  <c:v>1.756851101264692</c:v>
                </c:pt>
                <c:pt idx="124">
                  <c:v>0.700951766350738</c:v>
                </c:pt>
                <c:pt idx="125">
                  <c:v>0.872418048920551</c:v>
                </c:pt>
                <c:pt idx="126">
                  <c:v>0.427493131104645</c:v>
                </c:pt>
                <c:pt idx="127">
                  <c:v>0.515968484399014</c:v>
                </c:pt>
                <c:pt idx="128">
                  <c:v>1.726380643749735</c:v>
                </c:pt>
                <c:pt idx="129">
                  <c:v>0.982493624636756</c:v>
                </c:pt>
                <c:pt idx="130">
                  <c:v>0.461287135103406</c:v>
                </c:pt>
                <c:pt idx="131">
                  <c:v>0.421401010584374</c:v>
                </c:pt>
                <c:pt idx="132">
                  <c:v>0.770103430242969</c:v>
                </c:pt>
                <c:pt idx="133">
                  <c:v>0.390887559139231</c:v>
                </c:pt>
                <c:pt idx="134">
                  <c:v>-0.344133185657073</c:v>
                </c:pt>
                <c:pt idx="135">
                  <c:v>0.575561818095615</c:v>
                </c:pt>
                <c:pt idx="136">
                  <c:v>-0.748871234483174</c:v>
                </c:pt>
                <c:pt idx="137">
                  <c:v>0.175536450600047</c:v>
                </c:pt>
                <c:pt idx="138">
                  <c:v>1.202365382189788</c:v>
                </c:pt>
                <c:pt idx="139">
                  <c:v>-1.100926776121677</c:v>
                </c:pt>
                <c:pt idx="140">
                  <c:v>0.0788037191796847</c:v>
                </c:pt>
                <c:pt idx="141">
                  <c:v>0.213735763434892</c:v>
                </c:pt>
                <c:pt idx="142">
                  <c:v>-1.243358703749598</c:v>
                </c:pt>
                <c:pt idx="143">
                  <c:v>1.078877548612794</c:v>
                </c:pt>
                <c:pt idx="144">
                  <c:v>-0.787944775008742</c:v>
                </c:pt>
                <c:pt idx="145">
                  <c:v>-0.544254956464889</c:v>
                </c:pt>
                <c:pt idx="146">
                  <c:v>-0.327716542509882</c:v>
                </c:pt>
                <c:pt idx="147">
                  <c:v>-0.505359622170949</c:v>
                </c:pt>
                <c:pt idx="148">
                  <c:v>-2.240461893590653</c:v>
                </c:pt>
                <c:pt idx="149">
                  <c:v>-1.511725406018466</c:v>
                </c:pt>
                <c:pt idx="150">
                  <c:v>0.668180198591859</c:v>
                </c:pt>
                <c:pt idx="151">
                  <c:v>-0.614427800588939</c:v>
                </c:pt>
                <c:pt idx="152">
                  <c:v>0.352216772084122</c:v>
                </c:pt>
                <c:pt idx="153">
                  <c:v>1.512539157416356</c:v>
                </c:pt>
                <c:pt idx="154">
                  <c:v>0.160520403417211</c:v>
                </c:pt>
                <c:pt idx="155">
                  <c:v>0.456937010655238</c:v>
                </c:pt>
                <c:pt idx="156">
                  <c:v>-0.999595289156109</c:v>
                </c:pt>
                <c:pt idx="157">
                  <c:v>-1.09871311994948</c:v>
                </c:pt>
                <c:pt idx="158">
                  <c:v>-1.669551090226374</c:v>
                </c:pt>
                <c:pt idx="159">
                  <c:v>0.656342185066684</c:v>
                </c:pt>
                <c:pt idx="160">
                  <c:v>0.877373116895529</c:v>
                </c:pt>
                <c:pt idx="161">
                  <c:v>-1.080513760233072</c:v>
                </c:pt>
                <c:pt idx="162">
                  <c:v>1.137259736295772</c:v>
                </c:pt>
                <c:pt idx="163">
                  <c:v>-0.709741309629557</c:v>
                </c:pt>
                <c:pt idx="164">
                  <c:v>0.559322387513125</c:v>
                </c:pt>
                <c:pt idx="165">
                  <c:v>0.577422855819591</c:v>
                </c:pt>
                <c:pt idx="166">
                  <c:v>-0.56433962608785</c:v>
                </c:pt>
                <c:pt idx="167">
                  <c:v>0.425304747208572</c:v>
                </c:pt>
                <c:pt idx="168">
                  <c:v>-0.165567035049699</c:v>
                </c:pt>
                <c:pt idx="169">
                  <c:v>0.033037470892164</c:v>
                </c:pt>
                <c:pt idx="170">
                  <c:v>1.851723669810506</c:v>
                </c:pt>
                <c:pt idx="171">
                  <c:v>1.470397891224602</c:v>
                </c:pt>
                <c:pt idx="172">
                  <c:v>1.082523305454498</c:v>
                </c:pt>
                <c:pt idx="173">
                  <c:v>-0.389720891448285</c:v>
                </c:pt>
                <c:pt idx="174">
                  <c:v>-1.256875084964232</c:v>
                </c:pt>
                <c:pt idx="175">
                  <c:v>-1.882199730527132</c:v>
                </c:pt>
                <c:pt idx="176">
                  <c:v>-0.981445110679361</c:v>
                </c:pt>
                <c:pt idx="177">
                  <c:v>0.317878015564191</c:v>
                </c:pt>
                <c:pt idx="178">
                  <c:v>0.00139263831022006</c:v>
                </c:pt>
                <c:pt idx="179">
                  <c:v>0.113974083486857</c:v>
                </c:pt>
                <c:pt idx="180">
                  <c:v>0.0725150104084608</c:v>
                </c:pt>
                <c:pt idx="181">
                  <c:v>-1.518671065324267</c:v>
                </c:pt>
                <c:pt idx="182">
                  <c:v>-0.493609784647045</c:v>
                </c:pt>
                <c:pt idx="183">
                  <c:v>-0.908909415552205</c:v>
                </c:pt>
                <c:pt idx="184">
                  <c:v>1.570426477567267</c:v>
                </c:pt>
                <c:pt idx="185">
                  <c:v>1.426105593177208</c:v>
                </c:pt>
                <c:pt idx="186">
                  <c:v>0.600387951116913</c:v>
                </c:pt>
                <c:pt idx="187">
                  <c:v>0.119553890337021</c:v>
                </c:pt>
                <c:pt idx="188">
                  <c:v>0.198558303064772</c:v>
                </c:pt>
                <c:pt idx="189">
                  <c:v>0.555975787628747</c:v>
                </c:pt>
                <c:pt idx="190">
                  <c:v>0.943640120757282</c:v>
                </c:pt>
                <c:pt idx="191">
                  <c:v>0.121825813840103</c:v>
                </c:pt>
                <c:pt idx="192">
                  <c:v>-0.171255146795624</c:v>
                </c:pt>
                <c:pt idx="193">
                  <c:v>1.625697342587514</c:v>
                </c:pt>
                <c:pt idx="194">
                  <c:v>0.303654341757022</c:v>
                </c:pt>
                <c:pt idx="195">
                  <c:v>1.731302334567276</c:v>
                </c:pt>
                <c:pt idx="196">
                  <c:v>1.149188538686245</c:v>
                </c:pt>
                <c:pt idx="197">
                  <c:v>0.103875550218254</c:v>
                </c:pt>
                <c:pt idx="198">
                  <c:v>0.48331536373595</c:v>
                </c:pt>
                <c:pt idx="199">
                  <c:v>-0.070289048983034</c:v>
                </c:pt>
                <c:pt idx="200">
                  <c:v>0.495613867717295</c:v>
                </c:pt>
                <c:pt idx="201">
                  <c:v>0.598678151343113</c:v>
                </c:pt>
                <c:pt idx="202">
                  <c:v>-1.967426646155074</c:v>
                </c:pt>
                <c:pt idx="203">
                  <c:v>0.0682165425534242</c:v>
                </c:pt>
                <c:pt idx="204">
                  <c:v>-0.252315248675034</c:v>
                </c:pt>
                <c:pt idx="205">
                  <c:v>-0.360720424542128</c:v>
                </c:pt>
                <c:pt idx="206">
                  <c:v>0.840332120614862</c:v>
                </c:pt>
                <c:pt idx="207">
                  <c:v>0.778275741284526</c:v>
                </c:pt>
                <c:pt idx="208">
                  <c:v>1.681810736704282</c:v>
                </c:pt>
                <c:pt idx="209">
                  <c:v>0.442954912805133</c:v>
                </c:pt>
                <c:pt idx="210">
                  <c:v>0.730125937262017</c:v>
                </c:pt>
                <c:pt idx="211">
                  <c:v>-0.808429103756094</c:v>
                </c:pt>
                <c:pt idx="212">
                  <c:v>0.0681034940323234</c:v>
                </c:pt>
                <c:pt idx="213">
                  <c:v>0.493748059643808</c:v>
                </c:pt>
                <c:pt idx="214">
                  <c:v>0.22958493148912</c:v>
                </c:pt>
                <c:pt idx="215">
                  <c:v>-0.539824744037193</c:v>
                </c:pt>
                <c:pt idx="216">
                  <c:v>-0.487331321391883</c:v>
                </c:pt>
                <c:pt idx="217">
                  <c:v>1.277732507120094</c:v>
                </c:pt>
                <c:pt idx="218">
                  <c:v>0.923914294397292</c:v>
                </c:pt>
                <c:pt idx="219">
                  <c:v>1.573333160036056</c:v>
                </c:pt>
                <c:pt idx="220">
                  <c:v>1.270869881243017</c:v>
                </c:pt>
                <c:pt idx="221">
                  <c:v>1.984375805480485</c:v>
                </c:pt>
                <c:pt idx="222">
                  <c:v>1.53477475664311</c:v>
                </c:pt>
                <c:pt idx="223">
                  <c:v>0.677281136692674</c:v>
                </c:pt>
                <c:pt idx="224">
                  <c:v>0.428447428880616</c:v>
                </c:pt>
                <c:pt idx="225">
                  <c:v>1.132294229745146</c:v>
                </c:pt>
                <c:pt idx="226">
                  <c:v>0.859873625378628</c:v>
                </c:pt>
                <c:pt idx="227">
                  <c:v>0.563644179368318</c:v>
                </c:pt>
                <c:pt idx="228">
                  <c:v>0.665338311958717</c:v>
                </c:pt>
                <c:pt idx="229">
                  <c:v>0.399319027310257</c:v>
                </c:pt>
                <c:pt idx="230">
                  <c:v>1.002177583631402</c:v>
                </c:pt>
                <c:pt idx="231">
                  <c:v>1.432525948050928</c:v>
                </c:pt>
                <c:pt idx="232">
                  <c:v>0.704328349803421</c:v>
                </c:pt>
                <c:pt idx="233">
                  <c:v>0.488025868671029</c:v>
                </c:pt>
                <c:pt idx="234">
                  <c:v>0.700849267979099</c:v>
                </c:pt>
                <c:pt idx="235">
                  <c:v>1.236411478864254</c:v>
                </c:pt>
                <c:pt idx="236">
                  <c:v>0.929724025075842</c:v>
                </c:pt>
                <c:pt idx="237">
                  <c:v>-0.635138544994629</c:v>
                </c:pt>
                <c:pt idx="238">
                  <c:v>-0.49539090084095</c:v>
                </c:pt>
                <c:pt idx="239">
                  <c:v>0.265927279349584</c:v>
                </c:pt>
                <c:pt idx="240">
                  <c:v>0.126789138779398</c:v>
                </c:pt>
                <c:pt idx="241">
                  <c:v>1.259821906235406</c:v>
                </c:pt>
                <c:pt idx="242">
                  <c:v>0.496353319559168</c:v>
                </c:pt>
                <c:pt idx="243">
                  <c:v>0.122718632046778</c:v>
                </c:pt>
                <c:pt idx="244">
                  <c:v>-0.166730490987345</c:v>
                </c:pt>
                <c:pt idx="245">
                  <c:v>-0.275846569026251</c:v>
                </c:pt>
                <c:pt idx="246">
                  <c:v>-0.578971788145166</c:v>
                </c:pt>
                <c:pt idx="247">
                  <c:v>-1.160637583357075</c:v>
                </c:pt>
                <c:pt idx="248">
                  <c:v>-1.246401535813367</c:v>
                </c:pt>
                <c:pt idx="249">
                  <c:v>-1.102508681557692</c:v>
                </c:pt>
                <c:pt idx="250">
                  <c:v>-0.143433982619777</c:v>
                </c:pt>
                <c:pt idx="251">
                  <c:v>-0.862331660871037</c:v>
                </c:pt>
                <c:pt idx="252">
                  <c:v>0.215522096685201</c:v>
                </c:pt>
                <c:pt idx="253">
                  <c:v>0.445002928008192</c:v>
                </c:pt>
                <c:pt idx="254">
                  <c:v>0.115944882206725</c:v>
                </c:pt>
                <c:pt idx="255">
                  <c:v>-0.0476997699517224</c:v>
                </c:pt>
                <c:pt idx="256">
                  <c:v>0.826223354047972</c:v>
                </c:pt>
                <c:pt idx="257">
                  <c:v>0.657090522644146</c:v>
                </c:pt>
                <c:pt idx="258">
                  <c:v>0.623314738368244</c:v>
                </c:pt>
                <c:pt idx="259">
                  <c:v>-0.242911658845478</c:v>
                </c:pt>
                <c:pt idx="260">
                  <c:v>0.0976367767603142</c:v>
                </c:pt>
                <c:pt idx="261">
                  <c:v>0.175958767499646</c:v>
                </c:pt>
                <c:pt idx="262">
                  <c:v>0.249468829806179</c:v>
                </c:pt>
                <c:pt idx="263">
                  <c:v>-0.0623162482629604</c:v>
                </c:pt>
                <c:pt idx="264">
                  <c:v>0.178334598245616</c:v>
                </c:pt>
                <c:pt idx="265">
                  <c:v>-0.947408871518563</c:v>
                </c:pt>
                <c:pt idx="266">
                  <c:v>-2.18118072154612</c:v>
                </c:pt>
                <c:pt idx="267">
                  <c:v>0.0567956822561139</c:v>
                </c:pt>
                <c:pt idx="268">
                  <c:v>0.554918289760596</c:v>
                </c:pt>
                <c:pt idx="269">
                  <c:v>1.082523675138061</c:v>
                </c:pt>
                <c:pt idx="270">
                  <c:v>1.316322247822926</c:v>
                </c:pt>
                <c:pt idx="271">
                  <c:v>0.640743830137477</c:v>
                </c:pt>
                <c:pt idx="272">
                  <c:v>0.455928237908658</c:v>
                </c:pt>
                <c:pt idx="273">
                  <c:v>0.0348582221921335</c:v>
                </c:pt>
                <c:pt idx="274">
                  <c:v>0.395352860277387</c:v>
                </c:pt>
                <c:pt idx="275">
                  <c:v>0.51242546225968</c:v>
                </c:pt>
                <c:pt idx="276">
                  <c:v>1.368088507108581</c:v>
                </c:pt>
                <c:pt idx="277">
                  <c:v>0.496776361239979</c:v>
                </c:pt>
                <c:pt idx="278">
                  <c:v>-0.0135049094828852</c:v>
                </c:pt>
                <c:pt idx="279">
                  <c:v>0.278701674145324</c:v>
                </c:pt>
                <c:pt idx="280">
                  <c:v>-0.127160355673867</c:v>
                </c:pt>
                <c:pt idx="281">
                  <c:v>0.462420062020143</c:v>
                </c:pt>
                <c:pt idx="282">
                  <c:v>0.154750580608772</c:v>
                </c:pt>
                <c:pt idx="283">
                  <c:v>0.0228583719532597</c:v>
                </c:pt>
                <c:pt idx="284">
                  <c:v>0.339000954111077</c:v>
                </c:pt>
                <c:pt idx="285">
                  <c:v>-0.459933631297278</c:v>
                </c:pt>
                <c:pt idx="286">
                  <c:v>0.287186017789104</c:v>
                </c:pt>
                <c:pt idx="287">
                  <c:v>1.506378126632098</c:v>
                </c:pt>
                <c:pt idx="288">
                  <c:v>0.822249177373843</c:v>
                </c:pt>
                <c:pt idx="289">
                  <c:v>0.634269497838944</c:v>
                </c:pt>
                <c:pt idx="290">
                  <c:v>0.795425471347713</c:v>
                </c:pt>
                <c:pt idx="291">
                  <c:v>0.0414256527995534</c:v>
                </c:pt>
                <c:pt idx="292">
                  <c:v>0.66183299538088</c:v>
                </c:pt>
                <c:pt idx="293">
                  <c:v>1.323686137331685</c:v>
                </c:pt>
                <c:pt idx="294">
                  <c:v>-0.828664936859368</c:v>
                </c:pt>
                <c:pt idx="295">
                  <c:v>1.33188882197463</c:v>
                </c:pt>
                <c:pt idx="296">
                  <c:v>0.802840039181278</c:v>
                </c:pt>
                <c:pt idx="297">
                  <c:v>0.313387383736427</c:v>
                </c:pt>
                <c:pt idx="298">
                  <c:v>0.714697224212629</c:v>
                </c:pt>
                <c:pt idx="299">
                  <c:v>0.611932100799127</c:v>
                </c:pt>
                <c:pt idx="300">
                  <c:v>0.120909019556912</c:v>
                </c:pt>
                <c:pt idx="301">
                  <c:v>-0.718322860468832</c:v>
                </c:pt>
                <c:pt idx="302">
                  <c:v>0.0275041185081042</c:v>
                </c:pt>
                <c:pt idx="303">
                  <c:v>-0.93957273744886</c:v>
                </c:pt>
                <c:pt idx="304">
                  <c:v>0.165580471114201</c:v>
                </c:pt>
                <c:pt idx="305">
                  <c:v>-0.156804217253598</c:v>
                </c:pt>
                <c:pt idx="306">
                  <c:v>-1.806101156447634</c:v>
                </c:pt>
                <c:pt idx="307">
                  <c:v>-1.070826513356301</c:v>
                </c:pt>
                <c:pt idx="308">
                  <c:v>0.852229968849871</c:v>
                </c:pt>
                <c:pt idx="309">
                  <c:v>0.707656505258155</c:v>
                </c:pt>
                <c:pt idx="310">
                  <c:v>0.557011624715539</c:v>
                </c:pt>
                <c:pt idx="311">
                  <c:v>-0.257463224896576</c:v>
                </c:pt>
                <c:pt idx="312">
                  <c:v>-0.272172189086091</c:v>
                </c:pt>
                <c:pt idx="313">
                  <c:v>0.922802402085176</c:v>
                </c:pt>
                <c:pt idx="314">
                  <c:v>-0.122671493445385</c:v>
                </c:pt>
                <c:pt idx="315">
                  <c:v>-0.0922156253761045</c:v>
                </c:pt>
                <c:pt idx="316">
                  <c:v>0.700440057076742</c:v>
                </c:pt>
                <c:pt idx="317">
                  <c:v>-0.172024667535771</c:v>
                </c:pt>
                <c:pt idx="318">
                  <c:v>0.0194639122781195</c:v>
                </c:pt>
                <c:pt idx="319">
                  <c:v>0.613391479542631</c:v>
                </c:pt>
                <c:pt idx="320">
                  <c:v>0.401756128813263</c:v>
                </c:pt>
                <c:pt idx="321">
                  <c:v>0.0692547759678102</c:v>
                </c:pt>
                <c:pt idx="322">
                  <c:v>0.38774305312773</c:v>
                </c:pt>
                <c:pt idx="323">
                  <c:v>-0.346188493423302</c:v>
                </c:pt>
                <c:pt idx="324">
                  <c:v>-1.356019924119806</c:v>
                </c:pt>
                <c:pt idx="325">
                  <c:v>-0.142990392896826</c:v>
                </c:pt>
                <c:pt idx="326">
                  <c:v>-2.237526615043634</c:v>
                </c:pt>
                <c:pt idx="327">
                  <c:v>-0.368676627458092</c:v>
                </c:pt>
                <c:pt idx="328">
                  <c:v>-1.338212570512906</c:v>
                </c:pt>
                <c:pt idx="329">
                  <c:v>-0.647665667838153</c:v>
                </c:pt>
                <c:pt idx="330">
                  <c:v>-1.247677914669335</c:v>
                </c:pt>
                <c:pt idx="331">
                  <c:v>-1.487622659651544</c:v>
                </c:pt>
                <c:pt idx="332">
                  <c:v>-0.301194485914095</c:v>
                </c:pt>
                <c:pt idx="333">
                  <c:v>-0.576336977340821</c:v>
                </c:pt>
                <c:pt idx="334">
                  <c:v>-0.680855164656066</c:v>
                </c:pt>
                <c:pt idx="335">
                  <c:v>-1.33841663850531</c:v>
                </c:pt>
                <c:pt idx="336">
                  <c:v>-1.937772506749254</c:v>
                </c:pt>
                <c:pt idx="337">
                  <c:v>-0.740858235057061</c:v>
                </c:pt>
                <c:pt idx="338">
                  <c:v>-0.411610050128109</c:v>
                </c:pt>
                <c:pt idx="339">
                  <c:v>-1.022447014859605</c:v>
                </c:pt>
                <c:pt idx="340">
                  <c:v>-0.210347470703304</c:v>
                </c:pt>
                <c:pt idx="341">
                  <c:v>1.152786200350113</c:v>
                </c:pt>
                <c:pt idx="342">
                  <c:v>-0.00722645728876818</c:v>
                </c:pt>
                <c:pt idx="343">
                  <c:v>0.381427780310777</c:v>
                </c:pt>
                <c:pt idx="344">
                  <c:v>-0.406758696153259</c:v>
                </c:pt>
                <c:pt idx="345">
                  <c:v>0.310362861035618</c:v>
                </c:pt>
                <c:pt idx="346">
                  <c:v>0.796131448571702</c:v>
                </c:pt>
                <c:pt idx="347">
                  <c:v>-0.631426649761703</c:v>
                </c:pt>
                <c:pt idx="348">
                  <c:v>-1.370168576550138</c:v>
                </c:pt>
                <c:pt idx="349">
                  <c:v>-2.125288203478305</c:v>
                </c:pt>
                <c:pt idx="350">
                  <c:v>0.11597943779103</c:v>
                </c:pt>
                <c:pt idx="351">
                  <c:v>-2.348232579098694</c:v>
                </c:pt>
                <c:pt idx="352">
                  <c:v>-0.879926271622481</c:v>
                </c:pt>
                <c:pt idx="353">
                  <c:v>0.329326487734037</c:v>
                </c:pt>
                <c:pt idx="354">
                  <c:v>-0.767966586341783</c:v>
                </c:pt>
                <c:pt idx="355">
                  <c:v>0.00967392366283495</c:v>
                </c:pt>
                <c:pt idx="356">
                  <c:v>-0.680534915432773</c:v>
                </c:pt>
                <c:pt idx="357">
                  <c:v>0.355005124975694</c:v>
                </c:pt>
                <c:pt idx="358">
                  <c:v>-0.726223322132847</c:v>
                </c:pt>
                <c:pt idx="359">
                  <c:v>0.452812698261221</c:v>
                </c:pt>
                <c:pt idx="360">
                  <c:v>-3.26310894160295</c:v>
                </c:pt>
                <c:pt idx="361">
                  <c:v>-1.549098800706102</c:v>
                </c:pt>
                <c:pt idx="362">
                  <c:v>-1.21058418802522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56729944"/>
        <c:axId val="2138239400"/>
      </c:lineChart>
      <c:dateAx>
        <c:axId val="2056729944"/>
        <c:scaling>
          <c:orientation val="minMax"/>
          <c:min val="28856.0"/>
        </c:scaling>
        <c:delete val="0"/>
        <c:axPos val="b"/>
        <c:numFmt formatCode="mmm\-yy" sourceLinked="1"/>
        <c:majorTickMark val="out"/>
        <c:minorTickMark val="none"/>
        <c:tickLblPos val="nextTo"/>
        <c:crossAx val="2138239400"/>
        <c:crossesAt val="-4.0"/>
        <c:auto val="1"/>
        <c:lblOffset val="100"/>
        <c:baseTimeUnit val="months"/>
        <c:majorUnit val="12.0"/>
        <c:majorTimeUnit val="months"/>
      </c:dateAx>
      <c:valAx>
        <c:axId val="2138239400"/>
        <c:scaling>
          <c:orientation val="minMax"/>
          <c:max val="2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567299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2568" cy="3509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71204" y="0"/>
            <a:ext cx="4032568" cy="3509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027D75FC-27CB-4879-B064-CEBF06A62291}" type="datetimeFigureOut">
              <a:rPr lang="en-US" smtClean="0"/>
              <a:t>12/10/13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67711"/>
            <a:ext cx="4032568" cy="3509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71204" y="6667711"/>
            <a:ext cx="4032568" cy="3509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AD8B37DC-B80C-4875-A10A-C0E81AEEF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339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2568" cy="3509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1204" y="0"/>
            <a:ext cx="4032568" cy="3509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47A67E56-93F6-4DE8-BF01-932FFF987532}" type="datetimeFigureOut">
              <a:rPr lang="en-US" smtClean="0"/>
              <a:t>12/10/13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8775" y="527050"/>
            <a:ext cx="3508375" cy="2632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593" y="3334465"/>
            <a:ext cx="7444740" cy="3158966"/>
          </a:xfrm>
          <a:prstGeom prst="rect">
            <a:avLst/>
          </a:prstGeom>
        </p:spPr>
        <p:txBody>
          <a:bodyPr vert="horz" lIns="93287" tIns="46644" rIns="93287" bIns="4664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67711"/>
            <a:ext cx="4032568" cy="3509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1204" y="6667711"/>
            <a:ext cx="4032568" cy="3509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890CE1D2-0D8E-4B4C-9F5D-7F16D6FF56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231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13" indent="-174913">
              <a:buFont typeface="Arial" pitchFamily="34" charset="0"/>
              <a:buChar char="•"/>
            </a:pPr>
            <a:r>
              <a:rPr lang="en-US" dirty="0"/>
              <a:t>Fast forward to today and we’ve reached an incredible point in human history.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83869A-5DBD-4B5C-BA14-256EA44D4D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636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355600" y="312709"/>
            <a:ext cx="8483600" cy="8064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baseline="0">
                <a:solidFill>
                  <a:srgbClr val="005A9B"/>
                </a:solidFill>
              </a:defRPr>
            </a:lvl1pPr>
          </a:lstStyle>
          <a:p>
            <a:pPr lvl="0"/>
            <a:r>
              <a:rPr lang="en-US" dirty="0" smtClean="0"/>
              <a:t>Sample Bullet Lists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 hasCustomPrompt="1"/>
          </p:nvPr>
        </p:nvSpPr>
        <p:spPr>
          <a:xfrm>
            <a:off x="355600" y="1806575"/>
            <a:ext cx="8483600" cy="4378324"/>
          </a:xfrm>
          <a:prstGeom prst="rect">
            <a:avLst/>
          </a:prstGeom>
        </p:spPr>
        <p:txBody>
          <a:bodyPr vert="horz"/>
          <a:lstStyle>
            <a:lvl1pPr marL="365760" indent="-320040">
              <a:defRPr sz="2600"/>
            </a:lvl1pPr>
            <a:lvl2pPr marL="822960" indent="-320040">
              <a:defRPr baseline="0"/>
            </a:lvl2pPr>
            <a:lvl3pPr marL="1097280" indent="-228600">
              <a:defRPr baseline="0"/>
            </a:lvl3pPr>
            <a:lvl5pPr marL="0" indent="-411480">
              <a:spcBef>
                <a:spcPts val="300"/>
              </a:spcBef>
              <a:buFont typeface="Wingdings" charset="2"/>
              <a:buChar char="ü"/>
              <a:defRPr sz="2600" baseline="0"/>
            </a:lvl5pPr>
            <a:lvl6pPr marL="2286000" indent="0">
              <a:buNone/>
              <a:defRPr/>
            </a:lvl6pPr>
          </a:lstStyle>
          <a:p>
            <a:pPr lvl="0"/>
            <a:r>
              <a:rPr lang="en-US" dirty="0" smtClean="0"/>
              <a:t>Click to make sure the hanging text is aligned with the top text</a:t>
            </a:r>
          </a:p>
          <a:p>
            <a:pPr lvl="1"/>
            <a:r>
              <a:rPr lang="en-US" dirty="0" smtClean="0"/>
              <a:t>Second level should look like this </a:t>
            </a:r>
            <a:r>
              <a:rPr lang="en-US" dirty="0" err="1" smtClean="0"/>
              <a:t>yo</a:t>
            </a:r>
            <a:r>
              <a:rPr lang="en-US" dirty="0" smtClean="0"/>
              <a:t>. I have to type a lot of words to fill it out.</a:t>
            </a:r>
          </a:p>
          <a:p>
            <a:pPr lvl="2"/>
            <a:r>
              <a:rPr lang="en-US" dirty="0" smtClean="0"/>
              <a:t>Third level of the game is the most fun. My favorite ponies are totally not pink.</a:t>
            </a:r>
          </a:p>
          <a:p>
            <a:pPr lvl="4"/>
            <a:r>
              <a:rPr lang="en-US" dirty="0" smtClean="0"/>
              <a:t>Check List</a:t>
            </a:r>
          </a:p>
          <a:p>
            <a:pPr lvl="4"/>
            <a:r>
              <a:rPr lang="en-US" dirty="0" smtClean="0"/>
              <a:t>Item 2</a:t>
            </a:r>
            <a:endParaRPr lang="en-US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207075" y="6356350"/>
            <a:ext cx="744150" cy="365125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solidFill>
                  <a:srgbClr val="AFB0AF"/>
                </a:solidFill>
                <a:latin typeface="HelveticaNeueLT Std"/>
                <a:cs typeface="HelveticaNeueLT Std"/>
              </a:defRPr>
            </a:lvl1pPr>
          </a:lstStyle>
          <a:p>
            <a:fld id="{F412E8AC-CD04-FF4F-B2AD-FBFD8C4EC2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461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8.xml"/><Relationship Id="rId2" Type="http://schemas.openxmlformats.org/officeDocument/2006/relationships/slideLayout" Target="../slideLayouts/slideLayout12.xml"/><Relationship Id="rId3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9.xml"/><Relationship Id="rId2" Type="http://schemas.openxmlformats.org/officeDocument/2006/relationships/slideLayout" Target="../slideLayouts/slideLayout12.xml"/><Relationship Id="rId3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0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1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2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3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themeOverride" Target="../theme/themeOverride14.x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5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6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eoimages.gsfc.nasa.gov/images/imagerecords/57000/57723/globe_east_2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366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nasa.gov/images/content/176616main_jsc2007e20983_hir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69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2856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leetaru\Desktop\GLOBALNET\PRESENTATIONS\DONE\Stanford-SocialMediaConflict\577874_555336131153088_1035548107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1"/>
            <a:ext cx="6858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148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0"/>
            <a:ext cx="441576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188" y="0"/>
            <a:ext cx="4756812" cy="3352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4387188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188" y="3352799"/>
            <a:ext cx="4756812" cy="352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9896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209175192"/>
              </p:ext>
            </p:extLst>
          </p:nvPr>
        </p:nvGraphicFramePr>
        <p:xfrm>
          <a:off x="8467" y="914400"/>
          <a:ext cx="89154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2400" y="228600"/>
            <a:ext cx="313842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/>
              <a:t>The Rise of Web News</a:t>
            </a:r>
            <a:endParaRPr lang="en-US" sz="2500" b="1" dirty="0"/>
          </a:p>
        </p:txBody>
      </p:sp>
    </p:spTree>
    <p:extLst>
      <p:ext uri="{BB962C8B-B14F-4D97-AF65-F5344CB8AC3E}">
        <p14:creationId xmlns:p14="http://schemas.microsoft.com/office/powerpoint/2010/main" val="243962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farm3.static.flickr.com/2721/4368038546_7bba168cbd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687"/>
            <a:ext cx="6550191" cy="684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420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3400"/>
            <a:ext cx="91440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066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9092" y="5500410"/>
            <a:ext cx="74989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Network map showing locations of users </a:t>
            </a:r>
            <a:r>
              <a:rPr lang="en-US" dirty="0" err="1">
                <a:solidFill>
                  <a:schemeClr val="bg1"/>
                </a:solidFill>
              </a:rPr>
              <a:t>retweeting</a:t>
            </a:r>
            <a:r>
              <a:rPr lang="en-US" dirty="0">
                <a:solidFill>
                  <a:schemeClr val="bg1"/>
                </a:solidFill>
              </a:rPr>
              <a:t> other users (</a:t>
            </a:r>
            <a:r>
              <a:rPr lang="en-US" dirty="0" err="1">
                <a:solidFill>
                  <a:schemeClr val="bg1"/>
                </a:solidFill>
              </a:rPr>
              <a:t>georeferenced</a:t>
            </a:r>
            <a:r>
              <a:rPr lang="en-US" dirty="0">
                <a:solidFill>
                  <a:schemeClr val="bg1"/>
                </a:solidFill>
              </a:rPr>
              <a:t> Twitter </a:t>
            </a:r>
            <a:r>
              <a:rPr lang="en-US" dirty="0" err="1">
                <a:solidFill>
                  <a:schemeClr val="bg1"/>
                </a:solidFill>
              </a:rPr>
              <a:t>Decahose</a:t>
            </a:r>
            <a:r>
              <a:rPr lang="en-US" dirty="0">
                <a:solidFill>
                  <a:schemeClr val="bg1"/>
                </a:solidFill>
              </a:rPr>
              <a:t> tweets 23 October 2012 to 30 November 2012). </a:t>
            </a:r>
          </a:p>
        </p:txBody>
      </p:sp>
      <p:pic>
        <p:nvPicPr>
          <p:cNvPr id="4" name="Picture 3" descr="etwork map showing locations of users retweeting other users (georeferenced Twitter Decahose tweets 23 October 2012 to 30 November 2012)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6819"/>
            <a:ext cx="9144000" cy="47320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22136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GDELT:</a:t>
            </a:r>
            <a:br>
              <a:rPr lang="en-US" dirty="0" smtClean="0"/>
            </a:br>
            <a:r>
              <a:rPr lang="en-US" dirty="0" smtClean="0"/>
              <a:t>“A Realtime Social Sciences Earth Observatory”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124200"/>
            <a:ext cx="8229600" cy="1554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 smtClean="0"/>
              <a:t>Goal: process all media worldwide into a single global catalog of behavior and beliefs in realtime</a:t>
            </a:r>
            <a:endParaRPr lang="en-US" u="sng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20574" y="5181600"/>
            <a:ext cx="8229600" cy="868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000" dirty="0" smtClean="0"/>
              <a:t>Team: Kalev Leetaru (Georgetown), Philip </a:t>
            </a:r>
            <a:r>
              <a:rPr lang="en-US" sz="2000" dirty="0" err="1" smtClean="0"/>
              <a:t>Schrodt</a:t>
            </a:r>
            <a:r>
              <a:rPr lang="en-US" sz="2000" dirty="0" smtClean="0"/>
              <a:t> (</a:t>
            </a:r>
            <a:r>
              <a:rPr lang="en-US" sz="2000" dirty="0" err="1" smtClean="0"/>
              <a:t>Parus</a:t>
            </a:r>
            <a:r>
              <a:rPr lang="en-US" sz="2000" dirty="0" smtClean="0"/>
              <a:t> Analytical Systems), Patrick Brandt (UTD)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851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5838825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61269"/>
            <a:ext cx="6705600" cy="559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844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6934200" cy="6822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917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eoimages.gsfc.nasa.gov/images/imagerecords/55000/55167/earth_lights_lr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7" y="838200"/>
            <a:ext cx="91440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0424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New Scientist </a:t>
            </a:r>
            <a:r>
              <a:rPr lang="en-US" dirty="0" smtClean="0">
                <a:solidFill>
                  <a:schemeClr val="bg1"/>
                </a:solidFill>
              </a:rPr>
              <a:t>Magazine - Syria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://gdelt.utdallas.edu/featured/newscientist-syri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26" y="1828800"/>
            <a:ext cx="8757967" cy="374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7725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Rolf </a:t>
            </a:r>
            <a:r>
              <a:rPr lang="en-US" dirty="0" err="1" smtClean="0">
                <a:solidFill>
                  <a:schemeClr val="bg1"/>
                </a:solidFill>
              </a:rPr>
              <a:t>Fredheim</a:t>
            </a:r>
            <a:r>
              <a:rPr lang="en-US" dirty="0" smtClean="0">
                <a:solidFill>
                  <a:schemeClr val="bg1"/>
                </a:solidFill>
              </a:rPr>
              <a:t> – Russia Network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194" name="Picture 2" descr="http://gdelt.utdallas.edu/featured/europe-net-vi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873568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154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John </a:t>
            </a:r>
            <a:r>
              <a:rPr lang="en-US" dirty="0" err="1" smtClean="0">
                <a:solidFill>
                  <a:schemeClr val="bg1"/>
                </a:solidFill>
              </a:rPr>
              <a:t>Beieler</a:t>
            </a:r>
            <a:r>
              <a:rPr lang="en-US" dirty="0" smtClean="0">
                <a:solidFill>
                  <a:schemeClr val="bg1"/>
                </a:solidFill>
              </a:rPr>
              <a:t> – Global 2013 Protests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3" y="1828800"/>
            <a:ext cx="9092242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8683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0"/>
            <a:ext cx="533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621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Data-Scale Exploration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309" y="1319167"/>
            <a:ext cx="8229600" cy="4525963"/>
          </a:xfrm>
        </p:spPr>
        <p:txBody>
          <a:bodyPr/>
          <a:lstStyle/>
          <a:p>
            <a:r>
              <a:rPr lang="en-US" dirty="0" smtClean="0"/>
              <a:t>Currently piloting Google’s Big Query database service with complete GDELT database.</a:t>
            </a:r>
          </a:p>
          <a:p>
            <a:r>
              <a:rPr lang="en-US" dirty="0" smtClean="0"/>
              <a:t>Live interactive complex queries across all quarter-billion records return in just 1-6s.</a:t>
            </a:r>
          </a:p>
          <a:p>
            <a:r>
              <a:rPr lang="en-US" dirty="0" smtClean="0"/>
              <a:t>Explore global patterns across quarter-century in realtime.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109" y="4782465"/>
            <a:ext cx="4532891" cy="207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leetaru\Desktop\GLOBALNET\EVENT_CODING\GoogleBigQuery\protestgrap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35" y="4782465"/>
            <a:ext cx="4625444" cy="207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89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>
            <a:normAutofit/>
          </a:bodyPr>
          <a:lstStyle/>
          <a:p>
            <a:r>
              <a:rPr lang="en-US" sz="3800" dirty="0" smtClean="0"/>
              <a:t>The GDELT Global Knowledge Graph (GKG)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Single global graph over the entire world connecting everything reported in the media each day:</a:t>
            </a:r>
          </a:p>
          <a:p>
            <a:pPr lvl="1"/>
            <a:r>
              <a:rPr lang="en-US" dirty="0" smtClean="0"/>
              <a:t>People</a:t>
            </a:r>
          </a:p>
          <a:p>
            <a:pPr lvl="1"/>
            <a:r>
              <a:rPr lang="en-US" dirty="0" smtClean="0"/>
              <a:t>Organizations</a:t>
            </a:r>
          </a:p>
          <a:p>
            <a:pPr lvl="1"/>
            <a:r>
              <a:rPr lang="en-US" dirty="0" smtClean="0"/>
              <a:t>Locations</a:t>
            </a:r>
          </a:p>
          <a:p>
            <a:pPr lvl="1"/>
            <a:r>
              <a:rPr lang="en-US" dirty="0" smtClean="0"/>
              <a:t>Themes</a:t>
            </a:r>
          </a:p>
          <a:p>
            <a:pPr lvl="1"/>
            <a:r>
              <a:rPr lang="en-US" dirty="0" smtClean="0"/>
              <a:t>Emotions</a:t>
            </a:r>
          </a:p>
          <a:p>
            <a:pPr lvl="1"/>
            <a:r>
              <a:rPr lang="en-US" dirty="0" smtClean="0"/>
              <a:t>CAMEO events</a:t>
            </a:r>
          </a:p>
          <a:p>
            <a:pPr lvl="1"/>
            <a:r>
              <a:rPr lang="en-US" dirty="0" smtClean="0"/>
              <a:t>SET events (# killed/wounded/protesting/arrested/affected/kidnapped)</a:t>
            </a:r>
          </a:p>
          <a:p>
            <a:pPr lvl="1"/>
            <a:r>
              <a:rPr lang="en-US" dirty="0" smtClean="0"/>
              <a:t>SET taxonomies (natural disasters/manmade disasters/religion/ethnicity/disease/*functional actors*)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194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596130330"/>
              </p:ext>
            </p:extLst>
          </p:nvPr>
        </p:nvGraphicFramePr>
        <p:xfrm>
          <a:off x="0" y="1066800"/>
          <a:ext cx="8839200" cy="4994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2400" y="228600"/>
            <a:ext cx="221182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/>
              <a:t>Hosni Mubarak</a:t>
            </a:r>
            <a:endParaRPr lang="en-US" sz="2500" b="1" dirty="0"/>
          </a:p>
        </p:txBody>
      </p:sp>
    </p:spTree>
    <p:extLst>
      <p:ext uri="{BB962C8B-B14F-4D97-AF65-F5344CB8AC3E}">
        <p14:creationId xmlns:p14="http://schemas.microsoft.com/office/powerpoint/2010/main" val="3789654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leetaru\Desktop\GLOBALNET\PRESENTATIONS\SGI-KEYNOTE\cartelheatm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53" y="4343400"/>
            <a:ext cx="4208253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5095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leetaru\Desktop\GLOBALNET\PUBLICATIONS\FP-GDELT-ObamaCare\Maps\Cutoff-3\6-2013-small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99000" cy="334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leetaru\Desktop\GLOBALNET\PUBLICATIONS\FP-GDELT-ObamaCare\Maps\Cutoff-3\7-2013-small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0"/>
            <a:ext cx="4445000" cy="334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leetaru\Desktop\GLOBALNET\PUBLICATIONS\FP-GDELT-ObamaCare\Maps\Cutoff-3\8-2013-small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3275"/>
            <a:ext cx="4699000" cy="351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leetaru\Desktop\GLOBALNET\PUBLICATIONS\FP-GDELT-ObamaCare\Maps\Cutoff-3\10-2013-small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3343275"/>
            <a:ext cx="4445000" cy="3514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49745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xmlns:p14="http://schemas.microsoft.com/office/powerpoint/2010/main" spd="slow" advTm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leetaru\Desktop\GLOBALNET\PUBLICATIONS\FP-GDELT-NSA\GephiNetVis\Snowden-small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3859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xmlns:p14="http://schemas.microsoft.com/office/powerpoint/2010/main" spd="slow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09346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10523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3700"/>
            <a:ext cx="9144000" cy="606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4127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abookcover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352800"/>
            <a:ext cx="1516230" cy="230097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743200" y="609600"/>
            <a:ext cx="3059877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Kalev Leetaru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Yahoo! Fellow in Residence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Georgetown University</a:t>
            </a: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Kalev.leetaru5@gmail.com</a:t>
            </a: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http://www.kalevleetaru.com/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6890" y="152400"/>
            <a:ext cx="852231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 smtClean="0">
                <a:solidFill>
                  <a:schemeClr val="bg1"/>
                </a:solidFill>
                <a:latin typeface="Copperplate Gothic Bold" pitchFamily="34" charset="0"/>
              </a:rPr>
              <a:t>Big Data, Global Diplomacy, and our Digital Heartbeat</a:t>
            </a:r>
            <a:endParaRPr lang="en-US" sz="2100" dirty="0">
              <a:solidFill>
                <a:schemeClr val="bg1"/>
              </a:solidFill>
              <a:latin typeface="Copperplate Gothic Bold" pitchFamily="34" charset="0"/>
            </a:endParaRPr>
          </a:p>
        </p:txBody>
      </p:sp>
      <p:pic>
        <p:nvPicPr>
          <p:cNvPr id="8" name="Picture 7" descr="C:\Users\leetaru\Desktop\GLOBALNET\PUBLICATIONS\FP-GDELT-NSA\GephiNetVis\Snowden-small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3929"/>
            <a:ext cx="2819400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C:\Users\leetaru\Desktop\GLOBALNET\EVENT_CODING\GLOBAL KNOWLEDGE GRAPH\FP-GlobalGraph\PrettyImages\Image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451" y="838200"/>
            <a:ext cx="3123195" cy="19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733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4.bp.blogspot.com/-qRE8YzZxcbg/TaTmbr3zSkI/AAAAAAAAAB8/rQMxgvC3ZdM/s1600/facebook%252Bnetwork%252Bma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57300"/>
            <a:ext cx="9137627" cy="531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507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1066800"/>
            <a:ext cx="86106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000" dirty="0" smtClean="0"/>
              <a:t>1/3 global population online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30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3000" dirty="0" smtClean="0"/>
              <a:t>As many cell phones as people on earth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30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Facebook alone has: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3200" dirty="0" smtClean="0"/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3200" dirty="0" smtClean="0"/>
              <a:t>240 </a:t>
            </a:r>
            <a:r>
              <a:rPr lang="en-US" sz="3200" dirty="0"/>
              <a:t>billion photographs (35% of all online </a:t>
            </a:r>
            <a:r>
              <a:rPr lang="en-US" sz="3200" dirty="0" smtClean="0"/>
              <a:t>photos)</a:t>
            </a:r>
          </a:p>
          <a:p>
            <a:pPr marL="914400" lvl="1" indent="-457200">
              <a:buFont typeface="Arial" pitchFamily="34" charset="0"/>
              <a:buChar char="•"/>
            </a:pPr>
            <a:endParaRPr lang="en-US" sz="3200" dirty="0" smtClean="0"/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3200" dirty="0" smtClean="0"/>
              <a:t>1 </a:t>
            </a:r>
            <a:r>
              <a:rPr lang="en-US" sz="3200" dirty="0"/>
              <a:t>billion members with 1 trillion connections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3000" dirty="0" smtClean="0"/>
          </a:p>
          <a:p>
            <a:pPr marL="457200" indent="-457200">
              <a:buFont typeface="Arial" pitchFamily="34" charset="0"/>
              <a:buChar char="•"/>
            </a:pPr>
            <a:endParaRPr lang="en-US" sz="3000" dirty="0" smtClean="0"/>
          </a:p>
          <a:p>
            <a:pPr marL="457200" indent="-457200">
              <a:buFont typeface="Arial" pitchFamily="34" charset="0"/>
              <a:buChar char="•"/>
            </a:pPr>
            <a:endParaRPr lang="en-US" sz="3000" dirty="0"/>
          </a:p>
          <a:p>
            <a:pPr marL="914400" lvl="1" indent="-457200">
              <a:buFont typeface="Arial" pitchFamily="34" charset="0"/>
              <a:buChar char="•"/>
            </a:pPr>
            <a:endParaRPr lang="en-US" sz="3000" dirty="0"/>
          </a:p>
        </p:txBody>
      </p:sp>
      <p:sp>
        <p:nvSpPr>
          <p:cNvPr id="3" name="Rectangle 2"/>
          <p:cNvSpPr/>
          <p:nvPr/>
        </p:nvSpPr>
        <p:spPr>
          <a:xfrm>
            <a:off x="1404796" y="152400"/>
            <a:ext cx="6324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 smtClean="0"/>
              <a:t>Our Digital World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064628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1066800"/>
            <a:ext cx="86106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000" dirty="0" smtClean="0"/>
              <a:t>6.1 trillion text messages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30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3000" dirty="0" smtClean="0"/>
              <a:t>2.2 trillion cell minutes in the US alone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30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3000" dirty="0" smtClean="0"/>
              <a:t>107 trillion emails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30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3000" dirty="0" smtClean="0"/>
              <a:t>1.6 million days worth of video uploaded to YouTube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3000" dirty="0" smtClean="0"/>
          </a:p>
          <a:p>
            <a:pPr marL="457200" indent="-457200">
              <a:buFont typeface="Arial" pitchFamily="34" charset="0"/>
              <a:buChar char="•"/>
            </a:pPr>
            <a:endParaRPr lang="en-US" sz="3000" dirty="0"/>
          </a:p>
          <a:p>
            <a:pPr marL="914400" lvl="1" indent="-457200">
              <a:buFont typeface="Arial" pitchFamily="34" charset="0"/>
              <a:buChar char="•"/>
            </a:pPr>
            <a:endParaRPr lang="en-US" sz="3000" dirty="0"/>
          </a:p>
        </p:txBody>
      </p:sp>
      <p:sp>
        <p:nvSpPr>
          <p:cNvPr id="3" name="Rectangle 2"/>
          <p:cNvSpPr/>
          <p:nvPr/>
        </p:nvSpPr>
        <p:spPr>
          <a:xfrm>
            <a:off x="1404796" y="152400"/>
            <a:ext cx="6324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 smtClean="0"/>
              <a:t>Every Year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933001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706398"/>
            <a:ext cx="8610600" cy="8371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/>
              <a:t>2.5 billion new </a:t>
            </a:r>
            <a:r>
              <a:rPr lang="en-US" sz="3200" dirty="0" smtClean="0"/>
              <a:t>items added to Facebook</a:t>
            </a:r>
            <a:endParaRPr lang="en-US" sz="3200" dirty="0"/>
          </a:p>
          <a:p>
            <a:pPr marL="457200" indent="-457200">
              <a:buFont typeface="Arial" pitchFamily="34" charset="0"/>
              <a:buChar char="•"/>
            </a:pPr>
            <a:endParaRPr lang="en-US" sz="32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300 million photos posted to Facebook</a:t>
            </a:r>
            <a:endParaRPr lang="en-US" sz="3200" dirty="0"/>
          </a:p>
          <a:p>
            <a:pPr marL="457200" indent="-457200">
              <a:buFont typeface="Arial" pitchFamily="34" charset="0"/>
              <a:buChar char="•"/>
            </a:pPr>
            <a:endParaRPr lang="en-US" sz="32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/>
              <a:t>500TB of new data about society’s innermost </a:t>
            </a:r>
            <a:r>
              <a:rPr lang="en-US" sz="3200" dirty="0" smtClean="0"/>
              <a:t>thoughts posted to Facebook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32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As many words posted to Twitter every day as the entire New York Times in the last half-century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32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100 billion+ social media actions taken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3200" dirty="0"/>
          </a:p>
          <a:p>
            <a:pPr marL="457200" indent="-457200">
              <a:buFont typeface="Arial" pitchFamily="34" charset="0"/>
              <a:buChar char="•"/>
            </a:pPr>
            <a:endParaRPr lang="en-US" sz="3200" dirty="0"/>
          </a:p>
          <a:p>
            <a:pPr marL="457200" indent="-457200">
              <a:buFont typeface="Arial" pitchFamily="34" charset="0"/>
              <a:buChar char="•"/>
            </a:pPr>
            <a:endParaRPr lang="en-US" sz="3000" dirty="0" smtClean="0"/>
          </a:p>
          <a:p>
            <a:pPr marL="457200" indent="-457200">
              <a:buFont typeface="Arial" pitchFamily="34" charset="0"/>
              <a:buChar char="•"/>
            </a:pPr>
            <a:endParaRPr lang="en-US" sz="3000" dirty="0"/>
          </a:p>
          <a:p>
            <a:pPr marL="914400" lvl="1" indent="-457200">
              <a:buFont typeface="Arial" pitchFamily="34" charset="0"/>
              <a:buChar char="•"/>
            </a:pPr>
            <a:endParaRPr lang="en-US" sz="3000" dirty="0"/>
          </a:p>
        </p:txBody>
      </p:sp>
      <p:sp>
        <p:nvSpPr>
          <p:cNvPr id="3" name="Rectangle 2"/>
          <p:cNvSpPr/>
          <p:nvPr/>
        </p:nvSpPr>
        <p:spPr>
          <a:xfrm>
            <a:off x="1404796" y="152400"/>
            <a:ext cx="6324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 smtClean="0"/>
              <a:t>Every Day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162635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1066800"/>
            <a:ext cx="86106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000" dirty="0" smtClean="0"/>
              <a:t>600 new websites created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30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3000" dirty="0" smtClean="0"/>
              <a:t>204 million emails sent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30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3000" dirty="0" smtClean="0"/>
              <a:t>700,000 shares on Facebook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30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3000" dirty="0" smtClean="0"/>
              <a:t>200,000 photos posted to Facebook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30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3000" dirty="0" smtClean="0"/>
              <a:t>277,000 tweets sent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3000" dirty="0" smtClean="0"/>
          </a:p>
          <a:p>
            <a:pPr marL="457200" indent="-457200">
              <a:buFont typeface="Arial" pitchFamily="34" charset="0"/>
              <a:buChar char="•"/>
            </a:pPr>
            <a:endParaRPr lang="en-US" sz="3000" dirty="0"/>
          </a:p>
          <a:p>
            <a:pPr marL="914400" lvl="1" indent="-457200">
              <a:buFont typeface="Arial" pitchFamily="34" charset="0"/>
              <a:buChar char="•"/>
            </a:pPr>
            <a:endParaRPr lang="en-US" sz="3000" dirty="0"/>
          </a:p>
        </p:txBody>
      </p:sp>
      <p:sp>
        <p:nvSpPr>
          <p:cNvPr id="3" name="Rectangle 2"/>
          <p:cNvSpPr/>
          <p:nvPr/>
        </p:nvSpPr>
        <p:spPr>
          <a:xfrm>
            <a:off x="1404796" y="152400"/>
            <a:ext cx="6324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 smtClean="0"/>
              <a:t>Every Minute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542918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sc.edu/publicinfo/news/2010/altix_dcenter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174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812</TotalTime>
  <Words>380</Words>
  <Application>Microsoft Macintosh PowerPoint</Application>
  <PresentationFormat>On-screen Show (4:3)</PresentationFormat>
  <Paragraphs>79</Paragraphs>
  <Slides>31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GDELT: “A Realtime Social Sciences Earth Observatory”</vt:lpstr>
      <vt:lpstr>PowerPoint Presentation</vt:lpstr>
      <vt:lpstr>PowerPoint Presentation</vt:lpstr>
      <vt:lpstr>New Scientist Magazine - Syria</vt:lpstr>
      <vt:lpstr>Rolf Fredheim – Russia Network</vt:lpstr>
      <vt:lpstr>John Beieler – Global 2013 Protests</vt:lpstr>
      <vt:lpstr>PowerPoint Presentation</vt:lpstr>
      <vt:lpstr>Interactive Data-Scale Exploration</vt:lpstr>
      <vt:lpstr>The GDELT Global Knowledge Graph (GKG)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leetaru</dc:creator>
  <cp:lastModifiedBy>Leetaru</cp:lastModifiedBy>
  <cp:revision>37</cp:revision>
  <cp:lastPrinted>2013-06-26T15:47:39Z</cp:lastPrinted>
  <dcterms:created xsi:type="dcterms:W3CDTF">2006-08-16T00:00:00Z</dcterms:created>
  <dcterms:modified xsi:type="dcterms:W3CDTF">2013-12-09T22:15:10Z</dcterms:modified>
</cp:coreProperties>
</file>